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56" r:id="rId3"/>
    <p:sldId id="258" r:id="rId4"/>
    <p:sldId id="260" r:id="rId5"/>
    <p:sldId id="274" r:id="rId6"/>
    <p:sldId id="277" r:id="rId7"/>
    <p:sldId id="279" r:id="rId8"/>
    <p:sldId id="281" r:id="rId9"/>
    <p:sldId id="282" r:id="rId10"/>
    <p:sldId id="266" r:id="rId11"/>
    <p:sldId id="262" r:id="rId12"/>
    <p:sldId id="264" r:id="rId13"/>
    <p:sldId id="283" r:id="rId14"/>
    <p:sldId id="267" r:id="rId15"/>
    <p:sldId id="284" r:id="rId16"/>
    <p:sldId id="270" r:id="rId17"/>
    <p:sldId id="286" r:id="rId18"/>
    <p:sldId id="265" r:id="rId19"/>
    <p:sldId id="288" r:id="rId20"/>
    <p:sldId id="289" r:id="rId21"/>
    <p:sldId id="291" r:id="rId22"/>
    <p:sldId id="290" r:id="rId23"/>
    <p:sldId id="275" r:id="rId24"/>
    <p:sldId id="292" r:id="rId25"/>
    <p:sldId id="293" r:id="rId26"/>
    <p:sldId id="271" r:id="rId27"/>
    <p:sldId id="272" r:id="rId28"/>
    <p:sldId id="26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0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8543"/>
    <a:srgbClr val="9D2503"/>
    <a:srgbClr val="A5A5A5"/>
    <a:srgbClr val="FC9174"/>
    <a:srgbClr val="7FA998"/>
    <a:srgbClr val="679985"/>
    <a:srgbClr val="7F7F7F"/>
    <a:srgbClr val="F1F1B0"/>
    <a:srgbClr val="96B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3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120" y="1290"/>
      </p:cViewPr>
      <p:guideLst>
        <p:guide pos="3840"/>
        <p:guide orient="horz" pos="2160"/>
        <p:guide pos="506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肖 登拓" userId="9692c0dab8fa468d" providerId="LiveId" clId="{3D1FB1F9-9B46-4D7D-9867-66F48262A6B3}"/>
    <pc:docChg chg="undo redo custSel addSld delSld modSld sldOrd">
      <pc:chgData name="肖 登拓" userId="9692c0dab8fa468d" providerId="LiveId" clId="{3D1FB1F9-9B46-4D7D-9867-66F48262A6B3}" dt="2021-08-13T07:45:14.823" v="6381"/>
      <pc:docMkLst>
        <pc:docMk/>
      </pc:docMkLst>
      <pc:sldChg chg="addSp delSp modSp mod">
        <pc:chgData name="肖 登拓" userId="9692c0dab8fa468d" providerId="LiveId" clId="{3D1FB1F9-9B46-4D7D-9867-66F48262A6B3}" dt="2021-08-13T07:45:14.823" v="6381"/>
        <pc:sldMkLst>
          <pc:docMk/>
          <pc:sldMk cId="0" sldId="256"/>
        </pc:sldMkLst>
        <pc:spChg chg="mod">
          <ac:chgData name="肖 登拓" userId="9692c0dab8fa468d" providerId="LiveId" clId="{3D1FB1F9-9B46-4D7D-9867-66F48262A6B3}" dt="2021-08-10T02:01:07.754" v="149" actId="20577"/>
          <ac:spMkLst>
            <pc:docMk/>
            <pc:sldMk cId="0" sldId="256"/>
            <ac:spMk id="25" creationId="{00000000-0000-0000-0000-000000000000}"/>
          </ac:spMkLst>
        </pc:spChg>
        <pc:spChg chg="mod">
          <ac:chgData name="肖 登拓" userId="9692c0dab8fa468d" providerId="LiveId" clId="{3D1FB1F9-9B46-4D7D-9867-66F48262A6B3}" dt="2021-08-12T01:18:15.994" v="4762" actId="1076"/>
          <ac:spMkLst>
            <pc:docMk/>
            <pc:sldMk cId="0" sldId="256"/>
            <ac:spMk id="34" creationId="{00000000-0000-0000-0000-000000000000}"/>
          </ac:spMkLst>
        </pc:spChg>
        <pc:spChg chg="mod">
          <ac:chgData name="肖 登拓" userId="9692c0dab8fa468d" providerId="LiveId" clId="{3D1FB1F9-9B46-4D7D-9867-66F48262A6B3}" dt="2021-08-12T01:18:08.219" v="4760" actId="1076"/>
          <ac:spMkLst>
            <pc:docMk/>
            <pc:sldMk cId="0" sldId="256"/>
            <ac:spMk id="35" creationId="{00000000-0000-0000-0000-000000000000}"/>
          </ac:spMkLst>
        </pc:spChg>
        <pc:spChg chg="mod">
          <ac:chgData name="肖 登拓" userId="9692c0dab8fa468d" providerId="LiveId" clId="{3D1FB1F9-9B46-4D7D-9867-66F48262A6B3}" dt="2021-08-13T07:44:27.156" v="6375" actId="20577"/>
          <ac:spMkLst>
            <pc:docMk/>
            <pc:sldMk cId="0" sldId="256"/>
            <ac:spMk id="37" creationId="{00000000-0000-0000-0000-000000000000}"/>
          </ac:spMkLst>
        </pc:spChg>
        <pc:spChg chg="mod">
          <ac:chgData name="肖 登拓" userId="9692c0dab8fa468d" providerId="LiveId" clId="{3D1FB1F9-9B46-4D7D-9867-66F48262A6B3}" dt="2021-08-12T01:18:19.995" v="4764" actId="403"/>
          <ac:spMkLst>
            <pc:docMk/>
            <pc:sldMk cId="0" sldId="256"/>
            <ac:spMk id="38" creationId="{00000000-0000-0000-0000-000000000000}"/>
          </ac:spMkLst>
        </pc:spChg>
        <pc:spChg chg="mod">
          <ac:chgData name="肖 登拓" userId="9692c0dab8fa468d" providerId="LiveId" clId="{3D1FB1F9-9B46-4D7D-9867-66F48262A6B3}" dt="2021-08-13T07:44:42.654" v="6379" actId="1076"/>
          <ac:spMkLst>
            <pc:docMk/>
            <pc:sldMk cId="0" sldId="256"/>
            <ac:spMk id="40" creationId="{00000000-0000-0000-0000-000000000000}"/>
          </ac:spMkLst>
        </pc:spChg>
        <pc:spChg chg="mod">
          <ac:chgData name="肖 登拓" userId="9692c0dab8fa468d" providerId="LiveId" clId="{3D1FB1F9-9B46-4D7D-9867-66F48262A6B3}" dt="2021-08-10T02:01:55.470" v="156" actId="207"/>
          <ac:spMkLst>
            <pc:docMk/>
            <pc:sldMk cId="0" sldId="256"/>
            <ac:spMk id="41" creationId="{C27DF1D9-19A2-4503-962B-A49045F7C591}"/>
          </ac:spMkLst>
        </pc:spChg>
        <pc:spChg chg="mod">
          <ac:chgData name="肖 登拓" userId="9692c0dab8fa468d" providerId="LiveId" clId="{3D1FB1F9-9B46-4D7D-9867-66F48262A6B3}" dt="2021-08-10T02:02:15.141" v="159" actId="1076"/>
          <ac:spMkLst>
            <pc:docMk/>
            <pc:sldMk cId="0" sldId="256"/>
            <ac:spMk id="42" creationId="{D853CEF7-26B8-4B17-9CB7-5B0BDB6FBD2C}"/>
          </ac:spMkLst>
        </pc:spChg>
        <pc:spChg chg="add del mod">
          <ac:chgData name="肖 登拓" userId="9692c0dab8fa468d" providerId="LiveId" clId="{3D1FB1F9-9B46-4D7D-9867-66F48262A6B3}" dt="2021-08-13T07:43:28.353" v="6320"/>
          <ac:spMkLst>
            <pc:docMk/>
            <pc:sldMk cId="0" sldId="256"/>
            <ac:spMk id="49" creationId="{91D84F16-804F-45BC-8F1C-4EE0A2CBED18}"/>
          </ac:spMkLst>
        </pc:spChg>
        <pc:spChg chg="mod">
          <ac:chgData name="肖 登拓" userId="9692c0dab8fa468d" providerId="LiveId" clId="{3D1FB1F9-9B46-4D7D-9867-66F48262A6B3}" dt="2021-08-12T01:19:49.961" v="4842" actId="403"/>
          <ac:spMkLst>
            <pc:docMk/>
            <pc:sldMk cId="0" sldId="256"/>
            <ac:spMk id="50" creationId="{00000000-0000-0000-0000-000000000000}"/>
          </ac:spMkLst>
        </pc:spChg>
        <pc:spChg chg="add mod">
          <ac:chgData name="肖 登拓" userId="9692c0dab8fa468d" providerId="LiveId" clId="{3D1FB1F9-9B46-4D7D-9867-66F48262A6B3}" dt="2021-08-13T07:44:39.781" v="6378" actId="1076"/>
          <ac:spMkLst>
            <pc:docMk/>
            <pc:sldMk cId="0" sldId="256"/>
            <ac:spMk id="53" creationId="{50EDF65B-0FC7-48D0-8F56-EF1A403F2C3B}"/>
          </ac:spMkLst>
        </pc:spChg>
        <pc:spChg chg="add del mod">
          <ac:chgData name="肖 登拓" userId="9692c0dab8fa468d" providerId="LiveId" clId="{3D1FB1F9-9B46-4D7D-9867-66F48262A6B3}" dt="2021-08-10T02:02:36.853" v="165"/>
          <ac:spMkLst>
            <pc:docMk/>
            <pc:sldMk cId="0" sldId="256"/>
            <ac:spMk id="53" creationId="{9E1452C6-6BD6-466A-9133-A540351D07EA}"/>
          </ac:spMkLst>
        </pc:spChg>
        <pc:spChg chg="mod">
          <ac:chgData name="肖 登拓" userId="9692c0dab8fa468d" providerId="LiveId" clId="{3D1FB1F9-9B46-4D7D-9867-66F48262A6B3}" dt="2021-08-13T07:45:14.823" v="6381"/>
          <ac:spMkLst>
            <pc:docMk/>
            <pc:sldMk cId="0" sldId="256"/>
            <ac:spMk id="54" creationId="{00000000-0000-0000-0000-000000000000}"/>
          </ac:spMkLst>
        </pc:spChg>
        <pc:spChg chg="mod">
          <ac:chgData name="肖 登拓" userId="9692c0dab8fa468d" providerId="LiveId" clId="{3D1FB1F9-9B46-4D7D-9867-66F48262A6B3}" dt="2021-08-12T01:14:59.711" v="4521" actId="6549"/>
          <ac:spMkLst>
            <pc:docMk/>
            <pc:sldMk cId="0" sldId="256"/>
            <ac:spMk id="58" creationId="{00000000-0000-0000-0000-000000000000}"/>
          </ac:spMkLst>
        </pc:spChg>
        <pc:spChg chg="add del mod">
          <ac:chgData name="肖 登拓" userId="9692c0dab8fa468d" providerId="LiveId" clId="{3D1FB1F9-9B46-4D7D-9867-66F48262A6B3}" dt="2021-08-13T07:43:30.244" v="6321" actId="478"/>
          <ac:spMkLst>
            <pc:docMk/>
            <pc:sldMk cId="0" sldId="256"/>
            <ac:spMk id="60" creationId="{99474035-9D71-435A-BEEB-A345339527AA}"/>
          </ac:spMkLst>
        </pc:spChg>
        <pc:spChg chg="mod">
          <ac:chgData name="肖 登拓" userId="9692c0dab8fa468d" providerId="LiveId" clId="{3D1FB1F9-9B46-4D7D-9867-66F48262A6B3}" dt="2021-08-10T02:03:46.425" v="175" actId="207"/>
          <ac:spMkLst>
            <pc:docMk/>
            <pc:sldMk cId="0" sldId="256"/>
            <ac:spMk id="62" creationId="{D44F665D-8FB0-463F-9139-4B0539BC383F}"/>
          </ac:spMkLst>
        </pc:spChg>
        <pc:spChg chg="mod">
          <ac:chgData name="肖 登拓" userId="9692c0dab8fa468d" providerId="LiveId" clId="{3D1FB1F9-9B46-4D7D-9867-66F48262A6B3}" dt="2021-08-12T03:59:37.943" v="4844" actId="14100"/>
          <ac:spMkLst>
            <pc:docMk/>
            <pc:sldMk cId="0" sldId="256"/>
            <ac:spMk id="63" creationId="{00000000-0000-0000-0000-000000000000}"/>
          </ac:spMkLst>
        </pc:spChg>
        <pc:spChg chg="mod">
          <ac:chgData name="肖 登拓" userId="9692c0dab8fa468d" providerId="LiveId" clId="{3D1FB1F9-9B46-4D7D-9867-66F48262A6B3}" dt="2021-08-10T02:03:58.872" v="178" actId="1076"/>
          <ac:spMkLst>
            <pc:docMk/>
            <pc:sldMk cId="0" sldId="256"/>
            <ac:spMk id="64" creationId="{E8E4476C-A7DC-43C0-BD13-9A9344894FF6}"/>
          </ac:spMkLst>
        </pc:spChg>
        <pc:spChg chg="mod">
          <ac:chgData name="肖 登拓" userId="9692c0dab8fa468d" providerId="LiveId" clId="{3D1FB1F9-9B46-4D7D-9867-66F48262A6B3}" dt="2021-08-10T02:04:05.483" v="179"/>
          <ac:spMkLst>
            <pc:docMk/>
            <pc:sldMk cId="0" sldId="256"/>
            <ac:spMk id="68" creationId="{F2DB4EFB-63B5-4F1F-97CA-D39A9E5BBDAA}"/>
          </ac:spMkLst>
        </pc:spChg>
        <pc:spChg chg="mod">
          <ac:chgData name="肖 登拓" userId="9692c0dab8fa468d" providerId="LiveId" clId="{3D1FB1F9-9B46-4D7D-9867-66F48262A6B3}" dt="2021-08-10T02:04:05.483" v="179"/>
          <ac:spMkLst>
            <pc:docMk/>
            <pc:sldMk cId="0" sldId="256"/>
            <ac:spMk id="69" creationId="{994CB544-F0ED-403C-BA94-44948D8B297C}"/>
          </ac:spMkLst>
        </pc:spChg>
        <pc:spChg chg="add mod">
          <ac:chgData name="肖 登拓" userId="9692c0dab8fa468d" providerId="LiveId" clId="{3D1FB1F9-9B46-4D7D-9867-66F48262A6B3}" dt="2021-08-13T07:43:42.307" v="6323" actId="1076"/>
          <ac:spMkLst>
            <pc:docMk/>
            <pc:sldMk cId="0" sldId="256"/>
            <ac:spMk id="72" creationId="{AFCC61E6-5AC5-490B-986C-2FD53ECA884A}"/>
          </ac:spMkLst>
        </pc:spChg>
        <pc:spChg chg="add mod">
          <ac:chgData name="肖 登拓" userId="9692c0dab8fa468d" providerId="LiveId" clId="{3D1FB1F9-9B46-4D7D-9867-66F48262A6B3}" dt="2021-08-13T07:43:45.364" v="6324" actId="1076"/>
          <ac:spMkLst>
            <pc:docMk/>
            <pc:sldMk cId="0" sldId="256"/>
            <ac:spMk id="73" creationId="{4EE23897-D4ED-4F21-AEC7-3F70B56BD9AC}"/>
          </ac:spMkLst>
        </pc:spChg>
        <pc:spChg chg="add del mod">
          <ac:chgData name="肖 登拓" userId="9692c0dab8fa468d" providerId="LiveId" clId="{3D1FB1F9-9B46-4D7D-9867-66F48262A6B3}" dt="2021-08-10T02:04:28.071" v="186"/>
          <ac:spMkLst>
            <pc:docMk/>
            <pc:sldMk cId="0" sldId="256"/>
            <ac:spMk id="74" creationId="{943C6115-D7B8-4F0C-B21A-B4CB4A41357A}"/>
          </ac:spMkLst>
        </pc:spChg>
        <pc:spChg chg="mod">
          <ac:chgData name="肖 登拓" userId="9692c0dab8fa468d" providerId="LiveId" clId="{3D1FB1F9-9B46-4D7D-9867-66F48262A6B3}" dt="2021-08-10T02:04:59.834" v="192" actId="207"/>
          <ac:spMkLst>
            <pc:docMk/>
            <pc:sldMk cId="0" sldId="256"/>
            <ac:spMk id="76" creationId="{B8A284F0-CCAB-4603-A0CD-B350784590CF}"/>
          </ac:spMkLst>
        </pc:spChg>
        <pc:spChg chg="mod">
          <ac:chgData name="肖 登拓" userId="9692c0dab8fa468d" providerId="LiveId" clId="{3D1FB1F9-9B46-4D7D-9867-66F48262A6B3}" dt="2021-08-10T02:04:46.428" v="190" actId="20577"/>
          <ac:spMkLst>
            <pc:docMk/>
            <pc:sldMk cId="0" sldId="256"/>
            <ac:spMk id="77" creationId="{3AF5BAD0-132E-4561-9EE4-4F6A1264B68D}"/>
          </ac:spMkLst>
        </pc:spChg>
        <pc:grpChg chg="add del mod">
          <ac:chgData name="肖 登拓" userId="9692c0dab8fa468d" providerId="LiveId" clId="{3D1FB1F9-9B46-4D7D-9867-66F48262A6B3}" dt="2021-08-13T07:43:28.353" v="6318" actId="478"/>
          <ac:grpSpMkLst>
            <pc:docMk/>
            <pc:sldMk cId="0" sldId="256"/>
            <ac:grpSpMk id="39" creationId="{08E9148E-851A-40B5-A845-C6149F9CB45C}"/>
          </ac:grpSpMkLst>
        </pc:grpChg>
        <pc:grpChg chg="mod">
          <ac:chgData name="肖 登拓" userId="9692c0dab8fa468d" providerId="LiveId" clId="{3D1FB1F9-9B46-4D7D-9867-66F48262A6B3}" dt="2021-08-10T01:58:12.703" v="125" actId="1076"/>
          <ac:grpSpMkLst>
            <pc:docMk/>
            <pc:sldMk cId="0" sldId="256"/>
            <ac:grpSpMk id="56" creationId="{00000000-0000-0000-0000-000000000000}"/>
          </ac:grpSpMkLst>
        </pc:grpChg>
        <pc:grpChg chg="mod">
          <ac:chgData name="肖 登拓" userId="9692c0dab8fa468d" providerId="LiveId" clId="{3D1FB1F9-9B46-4D7D-9867-66F48262A6B3}" dt="2021-08-10T01:59:19.736" v="134" actId="1076"/>
          <ac:grpSpMkLst>
            <pc:docMk/>
            <pc:sldMk cId="0" sldId="256"/>
            <ac:grpSpMk id="57" creationId="{00000000-0000-0000-0000-000000000000}"/>
          </ac:grpSpMkLst>
        </pc:grpChg>
        <pc:grpChg chg="mod">
          <ac:chgData name="肖 登拓" userId="9692c0dab8fa468d" providerId="LiveId" clId="{3D1FB1F9-9B46-4D7D-9867-66F48262A6B3}" dt="2021-08-13T07:44:32.658" v="6376" actId="1076"/>
          <ac:grpSpMkLst>
            <pc:docMk/>
            <pc:sldMk cId="0" sldId="256"/>
            <ac:grpSpMk id="59" creationId="{00000000-0000-0000-0000-000000000000}"/>
          </ac:grpSpMkLst>
        </pc:grpChg>
        <pc:grpChg chg="add mod">
          <ac:chgData name="肖 登拓" userId="9692c0dab8fa468d" providerId="LiveId" clId="{3D1FB1F9-9B46-4D7D-9867-66F48262A6B3}" dt="2021-08-13T07:43:37.112" v="6322" actId="1076"/>
          <ac:grpSpMkLst>
            <pc:docMk/>
            <pc:sldMk cId="0" sldId="256"/>
            <ac:grpSpMk id="61" creationId="{1D8C8F2C-926A-4442-9AA0-F39B14813D97}"/>
          </ac:grpSpMkLst>
        </pc:grpChg>
        <pc:grpChg chg="add del mod">
          <ac:chgData name="肖 登拓" userId="9692c0dab8fa468d" providerId="LiveId" clId="{3D1FB1F9-9B46-4D7D-9867-66F48262A6B3}" dt="2021-08-10T02:04:06.515" v="180"/>
          <ac:grpSpMkLst>
            <pc:docMk/>
            <pc:sldMk cId="0" sldId="256"/>
            <ac:grpSpMk id="67" creationId="{13A06437-6BA3-41B7-A1FC-196158BBE764}"/>
          </ac:grpSpMkLst>
        </pc:grpChg>
        <pc:grpChg chg="add del mod">
          <ac:chgData name="肖 登拓" userId="9692c0dab8fa468d" providerId="LiveId" clId="{3D1FB1F9-9B46-4D7D-9867-66F48262A6B3}" dt="2021-08-12T01:14:56.879" v="4520" actId="478"/>
          <ac:grpSpMkLst>
            <pc:docMk/>
            <pc:sldMk cId="0" sldId="256"/>
            <ac:grpSpMk id="75" creationId="{C19793D7-777E-4274-8768-E8A55F95C805}"/>
          </ac:grpSpMkLst>
        </pc:grpChg>
        <pc:cxnChg chg="mod">
          <ac:chgData name="肖 登拓" userId="9692c0dab8fa468d" providerId="LiveId" clId="{3D1FB1F9-9B46-4D7D-9867-66F48262A6B3}" dt="2021-08-10T02:02:07.484" v="158" actId="208"/>
          <ac:cxnSpMkLst>
            <pc:docMk/>
            <pc:sldMk cId="0" sldId="256"/>
            <ac:cxnSpMk id="45" creationId="{E7F760D3-A245-4A01-A300-36FC7F024B8F}"/>
          </ac:cxnSpMkLst>
        </pc:cxnChg>
        <pc:cxnChg chg="mod">
          <ac:chgData name="肖 登拓" userId="9692c0dab8fa468d" providerId="LiveId" clId="{3D1FB1F9-9B46-4D7D-9867-66F48262A6B3}" dt="2021-08-10T02:02:05.038" v="157" actId="208"/>
          <ac:cxnSpMkLst>
            <pc:docMk/>
            <pc:sldMk cId="0" sldId="256"/>
            <ac:cxnSpMk id="46" creationId="{08DAE7CB-4ED2-43C6-82D6-90001526F8FD}"/>
          </ac:cxnSpMkLst>
        </pc:cxnChg>
        <pc:cxnChg chg="mod">
          <ac:chgData name="肖 登拓" userId="9692c0dab8fa468d" providerId="LiveId" clId="{3D1FB1F9-9B46-4D7D-9867-66F48262A6B3}" dt="2021-08-10T02:03:50.401" v="176" actId="208"/>
          <ac:cxnSpMkLst>
            <pc:docMk/>
            <pc:sldMk cId="0" sldId="256"/>
            <ac:cxnSpMk id="65" creationId="{50AE3193-4AAF-4205-ACAB-BD457035FC0E}"/>
          </ac:cxnSpMkLst>
        </pc:cxnChg>
        <pc:cxnChg chg="mod">
          <ac:chgData name="肖 登拓" userId="9692c0dab8fa468d" providerId="LiveId" clId="{3D1FB1F9-9B46-4D7D-9867-66F48262A6B3}" dt="2021-08-10T02:03:54.016" v="177" actId="208"/>
          <ac:cxnSpMkLst>
            <pc:docMk/>
            <pc:sldMk cId="0" sldId="256"/>
            <ac:cxnSpMk id="66" creationId="{C2B862ED-0CE5-4E0B-BFF9-24819CC77DC6}"/>
          </ac:cxnSpMkLst>
        </pc:cxnChg>
        <pc:cxnChg chg="mod">
          <ac:chgData name="肖 登拓" userId="9692c0dab8fa468d" providerId="LiveId" clId="{3D1FB1F9-9B46-4D7D-9867-66F48262A6B3}" dt="2021-08-10T02:04:05.483" v="179"/>
          <ac:cxnSpMkLst>
            <pc:docMk/>
            <pc:sldMk cId="0" sldId="256"/>
            <ac:cxnSpMk id="70" creationId="{5773052A-D388-4296-B4C9-C3F16D2F1128}"/>
          </ac:cxnSpMkLst>
        </pc:cxnChg>
        <pc:cxnChg chg="mod">
          <ac:chgData name="肖 登拓" userId="9692c0dab8fa468d" providerId="LiveId" clId="{3D1FB1F9-9B46-4D7D-9867-66F48262A6B3}" dt="2021-08-10T02:04:05.483" v="179"/>
          <ac:cxnSpMkLst>
            <pc:docMk/>
            <pc:sldMk cId="0" sldId="256"/>
            <ac:cxnSpMk id="71" creationId="{CD492E85-4329-49F2-9FE3-8D0F9990543B}"/>
          </ac:cxnSpMkLst>
        </pc:cxnChg>
        <pc:cxnChg chg="mod">
          <ac:chgData name="肖 登拓" userId="9692c0dab8fa468d" providerId="LiveId" clId="{3D1FB1F9-9B46-4D7D-9867-66F48262A6B3}" dt="2021-08-10T02:05:08.731" v="194" actId="208"/>
          <ac:cxnSpMkLst>
            <pc:docMk/>
            <pc:sldMk cId="0" sldId="256"/>
            <ac:cxnSpMk id="78" creationId="{0C4220B2-076E-4743-9F1D-18F56C8CBC3A}"/>
          </ac:cxnSpMkLst>
        </pc:cxnChg>
        <pc:cxnChg chg="mod">
          <ac:chgData name="肖 登拓" userId="9692c0dab8fa468d" providerId="LiveId" clId="{3D1FB1F9-9B46-4D7D-9867-66F48262A6B3}" dt="2021-08-10T02:05:05.194" v="193" actId="208"/>
          <ac:cxnSpMkLst>
            <pc:docMk/>
            <pc:sldMk cId="0" sldId="256"/>
            <ac:cxnSpMk id="79" creationId="{474D9F57-FFD4-4CB1-ABDB-7C75B5855B21}"/>
          </ac:cxnSpMkLst>
        </pc:cxnChg>
      </pc:sldChg>
      <pc:sldChg chg="addSp modSp mod setBg">
        <pc:chgData name="肖 登拓" userId="9692c0dab8fa468d" providerId="LiveId" clId="{3D1FB1F9-9B46-4D7D-9867-66F48262A6B3}" dt="2021-08-10T02:36:36.279" v="1223" actId="20577"/>
        <pc:sldMkLst>
          <pc:docMk/>
          <pc:sldMk cId="0" sldId="258"/>
        </pc:sldMkLst>
        <pc:spChg chg="add mod">
          <ac:chgData name="肖 登拓" userId="9692c0dab8fa468d" providerId="LiveId" clId="{3D1FB1F9-9B46-4D7D-9867-66F48262A6B3}" dt="2021-08-10T02:36:36.279" v="1223" actId="20577"/>
          <ac:spMkLst>
            <pc:docMk/>
            <pc:sldMk cId="0" sldId="258"/>
            <ac:spMk id="18" creationId="{72347654-09B6-42DC-85D3-67DCBF16D3B1}"/>
          </ac:spMkLst>
        </pc:spChg>
        <pc:spChg chg="mod">
          <ac:chgData name="肖 登拓" userId="9692c0dab8fa468d" providerId="LiveId" clId="{3D1FB1F9-9B46-4D7D-9867-66F48262A6B3}" dt="2021-08-10T02:11:53.091" v="578" actId="20577"/>
          <ac:spMkLst>
            <pc:docMk/>
            <pc:sldMk cId="0" sldId="258"/>
            <ac:spMk id="250" creationId="{00000000-0000-0000-0000-000000000000}"/>
          </ac:spMkLst>
        </pc:spChg>
        <pc:grpChg chg="mod">
          <ac:chgData name="肖 登拓" userId="9692c0dab8fa468d" providerId="LiveId" clId="{3D1FB1F9-9B46-4D7D-9867-66F48262A6B3}" dt="2021-08-10T02:14:43.308" v="592" actId="1076"/>
          <ac:grpSpMkLst>
            <pc:docMk/>
            <pc:sldMk cId="0" sldId="258"/>
            <ac:grpSpMk id="13" creationId="{00000000-0000-0000-0000-000000000000}"/>
          </ac:grpSpMkLst>
        </pc:grpChg>
        <pc:grpChg chg="mod">
          <ac:chgData name="肖 登拓" userId="9692c0dab8fa468d" providerId="LiveId" clId="{3D1FB1F9-9B46-4D7D-9867-66F48262A6B3}" dt="2021-08-10T02:12:26.534" v="585" actId="14100"/>
          <ac:grpSpMkLst>
            <pc:docMk/>
            <pc:sldMk cId="0" sldId="258"/>
            <ac:grpSpMk id="244" creationId="{00000000-0000-0000-0000-000000000000}"/>
          </ac:grpSpMkLst>
        </pc:grpChg>
      </pc:sldChg>
      <pc:sldChg chg="addSp delSp modSp mod">
        <pc:chgData name="肖 登拓" userId="9692c0dab8fa468d" providerId="LiveId" clId="{3D1FB1F9-9B46-4D7D-9867-66F48262A6B3}" dt="2021-08-13T07:20:56.050" v="6286" actId="1076"/>
        <pc:sldMkLst>
          <pc:docMk/>
          <pc:sldMk cId="0" sldId="259"/>
        </pc:sldMkLst>
        <pc:spChg chg="mod">
          <ac:chgData name="肖 登拓" userId="9692c0dab8fa468d" providerId="LiveId" clId="{3D1FB1F9-9B46-4D7D-9867-66F48262A6B3}" dt="2021-08-10T01:56:32.592" v="110" actId="14100"/>
          <ac:spMkLst>
            <pc:docMk/>
            <pc:sldMk cId="0" sldId="259"/>
            <ac:spMk id="227" creationId="{00000000-0000-0000-0000-000000000000}"/>
          </ac:spMkLst>
        </pc:spChg>
        <pc:spChg chg="mod">
          <ac:chgData name="肖 登拓" userId="9692c0dab8fa468d" providerId="LiveId" clId="{3D1FB1F9-9B46-4D7D-9867-66F48262A6B3}" dt="2021-08-10T01:56:36.830" v="111" actId="1076"/>
          <ac:spMkLst>
            <pc:docMk/>
            <pc:sldMk cId="0" sldId="259"/>
            <ac:spMk id="228" creationId="{00000000-0000-0000-0000-000000000000}"/>
          </ac:spMkLst>
        </pc:spChg>
        <pc:spChg chg="mod">
          <ac:chgData name="肖 登拓" userId="9692c0dab8fa468d" providerId="LiveId" clId="{3D1FB1F9-9B46-4D7D-9867-66F48262A6B3}" dt="2021-08-10T01:55:44.654" v="30" actId="20577"/>
          <ac:spMkLst>
            <pc:docMk/>
            <pc:sldMk cId="0" sldId="259"/>
            <ac:spMk id="231" creationId="{00000000-0000-0000-0000-000000000000}"/>
          </ac:spMkLst>
        </pc:spChg>
        <pc:spChg chg="mod">
          <ac:chgData name="肖 登拓" userId="9692c0dab8fa468d" providerId="LiveId" clId="{3D1FB1F9-9B46-4D7D-9867-66F48262A6B3}" dt="2021-08-10T01:55:22.927" v="13" actId="20577"/>
          <ac:spMkLst>
            <pc:docMk/>
            <pc:sldMk cId="0" sldId="259"/>
            <ac:spMk id="232" creationId="{00000000-0000-0000-0000-000000000000}"/>
          </ac:spMkLst>
        </pc:spChg>
        <pc:spChg chg="add del">
          <ac:chgData name="肖 登拓" userId="9692c0dab8fa468d" providerId="LiveId" clId="{3D1FB1F9-9B46-4D7D-9867-66F48262A6B3}" dt="2021-08-11T05:56:56.201" v="3708" actId="478"/>
          <ac:spMkLst>
            <pc:docMk/>
            <pc:sldMk cId="0" sldId="259"/>
            <ac:spMk id="235" creationId="{00000000-0000-0000-0000-000000000000}"/>
          </ac:spMkLst>
        </pc:spChg>
        <pc:grpChg chg="add del mod">
          <ac:chgData name="肖 登拓" userId="9692c0dab8fa468d" providerId="LiveId" clId="{3D1FB1F9-9B46-4D7D-9867-66F48262A6B3}" dt="2021-08-11T05:56:49.224" v="3705" actId="478"/>
          <ac:grpSpMkLst>
            <pc:docMk/>
            <pc:sldMk cId="0" sldId="259"/>
            <ac:grpSpMk id="230" creationId="{00000000-0000-0000-0000-000000000000}"/>
          </ac:grpSpMkLst>
        </pc:grpChg>
        <pc:picChg chg="add mod">
          <ac:chgData name="肖 登拓" userId="9692c0dab8fa468d" providerId="LiveId" clId="{3D1FB1F9-9B46-4D7D-9867-66F48262A6B3}" dt="2021-08-13T07:20:56.050" v="6286" actId="1076"/>
          <ac:picMkLst>
            <pc:docMk/>
            <pc:sldMk cId="0" sldId="259"/>
            <ac:picMk id="61" creationId="{811F8F38-7417-4D52-B1F0-2772C4564725}"/>
          </ac:picMkLst>
        </pc:picChg>
      </pc:sldChg>
      <pc:sldChg chg="addSp delSp modSp mod">
        <pc:chgData name="肖 登拓" userId="9692c0dab8fa468d" providerId="LiveId" clId="{3D1FB1F9-9B46-4D7D-9867-66F48262A6B3}" dt="2021-08-10T12:01:38.456" v="2503" actId="20577"/>
        <pc:sldMkLst>
          <pc:docMk/>
          <pc:sldMk cId="0" sldId="260"/>
        </pc:sldMkLst>
        <pc:spChg chg="mod">
          <ac:chgData name="肖 登拓" userId="9692c0dab8fa468d" providerId="LiveId" clId="{3D1FB1F9-9B46-4D7D-9867-66F48262A6B3}" dt="2021-08-10T02:15:00.952" v="616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肖 登拓" userId="9692c0dab8fa468d" providerId="LiveId" clId="{3D1FB1F9-9B46-4D7D-9867-66F48262A6B3}" dt="2021-08-10T07:45:01.190" v="1592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肖 登拓" userId="9692c0dab8fa468d" providerId="LiveId" clId="{3D1FB1F9-9B46-4D7D-9867-66F48262A6B3}" dt="2021-08-10T08:55:44.360" v="2162" actId="20577"/>
          <ac:spMkLst>
            <pc:docMk/>
            <pc:sldMk cId="0" sldId="260"/>
            <ac:spMk id="10" creationId="{00000000-0000-0000-0000-000000000000}"/>
          </ac:spMkLst>
        </pc:spChg>
        <pc:spChg chg="mod">
          <ac:chgData name="肖 登拓" userId="9692c0dab8fa468d" providerId="LiveId" clId="{3D1FB1F9-9B46-4D7D-9867-66F48262A6B3}" dt="2021-08-10T02:20:00.548" v="770" actId="14100"/>
          <ac:spMkLst>
            <pc:docMk/>
            <pc:sldMk cId="0" sldId="260"/>
            <ac:spMk id="18" creationId="{00000000-0000-0000-0000-000000000000}"/>
          </ac:spMkLst>
        </pc:spChg>
        <pc:spChg chg="mod">
          <ac:chgData name="肖 登拓" userId="9692c0dab8fa468d" providerId="LiveId" clId="{3D1FB1F9-9B46-4D7D-9867-66F48262A6B3}" dt="2021-08-10T02:24:41.937" v="1140" actId="14100"/>
          <ac:spMkLst>
            <pc:docMk/>
            <pc:sldMk cId="0" sldId="260"/>
            <ac:spMk id="49" creationId="{00000000-0000-0000-0000-000000000000}"/>
          </ac:spMkLst>
        </pc:spChg>
        <pc:spChg chg="mod">
          <ac:chgData name="肖 登拓" userId="9692c0dab8fa468d" providerId="LiveId" clId="{3D1FB1F9-9B46-4D7D-9867-66F48262A6B3}" dt="2021-08-10T02:29:52.850" v="1183" actId="1076"/>
          <ac:spMkLst>
            <pc:docMk/>
            <pc:sldMk cId="0" sldId="260"/>
            <ac:spMk id="63" creationId="{00000000-0000-0000-0000-000000000000}"/>
          </ac:spMkLst>
        </pc:spChg>
        <pc:spChg chg="mod">
          <ac:chgData name="肖 登拓" userId="9692c0dab8fa468d" providerId="LiveId" clId="{3D1FB1F9-9B46-4D7D-9867-66F48262A6B3}" dt="2021-08-10T07:45:05.649" v="1593" actId="108"/>
          <ac:spMkLst>
            <pc:docMk/>
            <pc:sldMk cId="0" sldId="260"/>
            <ac:spMk id="86" creationId="{00000000-0000-0000-0000-000000000000}"/>
          </ac:spMkLst>
        </pc:spChg>
        <pc:spChg chg="mod">
          <ac:chgData name="肖 登拓" userId="9692c0dab8fa468d" providerId="LiveId" clId="{3D1FB1F9-9B46-4D7D-9867-66F48262A6B3}" dt="2021-08-10T07:45:22.430" v="1601" actId="1076"/>
          <ac:spMkLst>
            <pc:docMk/>
            <pc:sldMk cId="0" sldId="260"/>
            <ac:spMk id="87" creationId="{00000000-0000-0000-0000-000000000000}"/>
          </ac:spMkLst>
        </pc:spChg>
        <pc:spChg chg="mod">
          <ac:chgData name="肖 登拓" userId="9692c0dab8fa468d" providerId="LiveId" clId="{3D1FB1F9-9B46-4D7D-9867-66F48262A6B3}" dt="2021-08-10T12:01:38.456" v="2503" actId="20577"/>
          <ac:spMkLst>
            <pc:docMk/>
            <pc:sldMk cId="0" sldId="260"/>
            <ac:spMk id="88" creationId="{00000000-0000-0000-0000-000000000000}"/>
          </ac:spMkLst>
        </pc:spChg>
        <pc:spChg chg="mod">
          <ac:chgData name="肖 登拓" userId="9692c0dab8fa468d" providerId="LiveId" clId="{3D1FB1F9-9B46-4D7D-9867-66F48262A6B3}" dt="2021-08-10T08:55:42.245" v="2160" actId="20577"/>
          <ac:spMkLst>
            <pc:docMk/>
            <pc:sldMk cId="0" sldId="260"/>
            <ac:spMk id="89" creationId="{00000000-0000-0000-0000-000000000000}"/>
          </ac:spMkLst>
        </pc:spChg>
        <pc:spChg chg="mod">
          <ac:chgData name="肖 登拓" userId="9692c0dab8fa468d" providerId="LiveId" clId="{3D1FB1F9-9B46-4D7D-9867-66F48262A6B3}" dt="2021-08-10T08:55:40.159" v="2158" actId="20577"/>
          <ac:spMkLst>
            <pc:docMk/>
            <pc:sldMk cId="0" sldId="260"/>
            <ac:spMk id="90" creationId="{00000000-0000-0000-0000-000000000000}"/>
          </ac:spMkLst>
        </pc:spChg>
        <pc:spChg chg="mod">
          <ac:chgData name="肖 登拓" userId="9692c0dab8fa468d" providerId="LiveId" clId="{3D1FB1F9-9B46-4D7D-9867-66F48262A6B3}" dt="2021-08-10T08:55:06.684" v="2154" actId="403"/>
          <ac:spMkLst>
            <pc:docMk/>
            <pc:sldMk cId="0" sldId="260"/>
            <ac:spMk id="91" creationId="{00000000-0000-0000-0000-000000000000}"/>
          </ac:spMkLst>
        </pc:spChg>
        <pc:grpChg chg="add del">
          <ac:chgData name="肖 登拓" userId="9692c0dab8fa468d" providerId="LiveId" clId="{3D1FB1F9-9B46-4D7D-9867-66F48262A6B3}" dt="2021-08-10T07:20:31.296" v="1448" actId="478"/>
          <ac:grpSpMkLst>
            <pc:docMk/>
            <pc:sldMk cId="0" sldId="260"/>
            <ac:grpSpMk id="12" creationId="{00000000-0000-0000-0000-000000000000}"/>
          </ac:grpSpMkLst>
        </pc:grpChg>
        <pc:picChg chg="add del mod">
          <ac:chgData name="肖 登拓" userId="9692c0dab8fa468d" providerId="LiveId" clId="{3D1FB1F9-9B46-4D7D-9867-66F48262A6B3}" dt="2021-08-10T02:27:46.510" v="1162" actId="478"/>
          <ac:picMkLst>
            <pc:docMk/>
            <pc:sldMk cId="0" sldId="260"/>
            <ac:picMk id="14" creationId="{17628D0D-D416-4746-A0D2-64F74180C9ED}"/>
          </ac:picMkLst>
        </pc:picChg>
        <pc:cxnChg chg="add del mod">
          <ac:chgData name="肖 登拓" userId="9692c0dab8fa468d" providerId="LiveId" clId="{3D1FB1F9-9B46-4D7D-9867-66F48262A6B3}" dt="2021-08-10T07:46:18.629" v="1617" actId="478"/>
          <ac:cxnSpMkLst>
            <pc:docMk/>
            <pc:sldMk cId="0" sldId="260"/>
            <ac:cxnSpMk id="17" creationId="{9A218F88-B7B7-458F-A706-9FFD109F2BD5}"/>
          </ac:cxnSpMkLst>
        </pc:cxnChg>
        <pc:cxnChg chg="add del mod">
          <ac:chgData name="肖 登拓" userId="9692c0dab8fa468d" providerId="LiveId" clId="{3D1FB1F9-9B46-4D7D-9867-66F48262A6B3}" dt="2021-08-10T02:28:57.448" v="1173" actId="478"/>
          <ac:cxnSpMkLst>
            <pc:docMk/>
            <pc:sldMk cId="0" sldId="260"/>
            <ac:cxnSpMk id="17" creationId="{C9BBB3B9-33A6-4615-9CA4-19D6E9B15ED0}"/>
          </ac:cxnSpMkLst>
        </pc:cxnChg>
        <pc:cxnChg chg="add del mod">
          <ac:chgData name="肖 登拓" userId="9692c0dab8fa468d" providerId="LiveId" clId="{3D1FB1F9-9B46-4D7D-9867-66F48262A6B3}" dt="2021-08-10T02:28:58.542" v="1174" actId="478"/>
          <ac:cxnSpMkLst>
            <pc:docMk/>
            <pc:sldMk cId="0" sldId="260"/>
            <ac:cxnSpMk id="20" creationId="{C5AC4DDC-BB22-4F79-930F-4F1CE888BB82}"/>
          </ac:cxnSpMkLst>
        </pc:cxnChg>
        <pc:cxnChg chg="add del mod">
          <ac:chgData name="肖 登拓" userId="9692c0dab8fa468d" providerId="LiveId" clId="{3D1FB1F9-9B46-4D7D-9867-66F48262A6B3}" dt="2021-08-10T07:46:17.095" v="1616" actId="478"/>
          <ac:cxnSpMkLst>
            <pc:docMk/>
            <pc:sldMk cId="0" sldId="260"/>
            <ac:cxnSpMk id="27" creationId="{9B525E3A-D6EE-4884-9159-BFFE7F3A1031}"/>
          </ac:cxnSpMkLst>
        </pc:cxnChg>
        <pc:cxnChg chg="add del">
          <ac:chgData name="肖 登拓" userId="9692c0dab8fa468d" providerId="LiveId" clId="{3D1FB1F9-9B46-4D7D-9867-66F48262A6B3}" dt="2021-08-10T02:29:36.960" v="1180" actId="478"/>
          <ac:cxnSpMkLst>
            <pc:docMk/>
            <pc:sldMk cId="0" sldId="260"/>
            <ac:cxnSpMk id="32" creationId="{DCFEBC25-468C-4A59-BCD1-D5A08F82C405}"/>
          </ac:cxnSpMkLst>
        </pc:cxnChg>
        <pc:cxnChg chg="add del mod">
          <ac:chgData name="肖 登拓" userId="9692c0dab8fa468d" providerId="LiveId" clId="{3D1FB1F9-9B46-4D7D-9867-66F48262A6B3}" dt="2021-08-10T07:46:19.856" v="1618" actId="478"/>
          <ac:cxnSpMkLst>
            <pc:docMk/>
            <pc:sldMk cId="0" sldId="260"/>
            <ac:cxnSpMk id="34" creationId="{641B8C1F-A8B4-4306-A8BF-983C342D31CC}"/>
          </ac:cxnSpMkLst>
        </pc:cxnChg>
        <pc:cxnChg chg="add del mod">
          <ac:chgData name="肖 登拓" userId="9692c0dab8fa468d" providerId="LiveId" clId="{3D1FB1F9-9B46-4D7D-9867-66F48262A6B3}" dt="2021-08-10T07:46:20.687" v="1619" actId="478"/>
          <ac:cxnSpMkLst>
            <pc:docMk/>
            <pc:sldMk cId="0" sldId="260"/>
            <ac:cxnSpMk id="37" creationId="{03293739-B7CB-4320-AEFE-99F0174725BF}"/>
          </ac:cxnSpMkLst>
        </pc:cxnChg>
      </pc:sldChg>
      <pc:sldChg chg="addSp delSp modSp del mod">
        <pc:chgData name="肖 登拓" userId="9692c0dab8fa468d" providerId="LiveId" clId="{3D1FB1F9-9B46-4D7D-9867-66F48262A6B3}" dt="2021-08-13T07:27:00.107" v="6305" actId="47"/>
        <pc:sldMkLst>
          <pc:docMk/>
          <pc:sldMk cId="0" sldId="261"/>
        </pc:sldMkLst>
        <pc:spChg chg="add del">
          <ac:chgData name="肖 登拓" userId="9692c0dab8fa468d" providerId="LiveId" clId="{3D1FB1F9-9B46-4D7D-9867-66F48262A6B3}" dt="2021-08-10T07:39:43.543" v="1459" actId="478"/>
          <ac:spMkLst>
            <pc:docMk/>
            <pc:sldMk cId="0" sldId="261"/>
            <ac:spMk id="2" creationId="{00000000-0000-0000-0000-000000000000}"/>
          </ac:spMkLst>
        </pc:spChg>
        <pc:spChg chg="add mod">
          <ac:chgData name="肖 登拓" userId="9692c0dab8fa468d" providerId="LiveId" clId="{3D1FB1F9-9B46-4D7D-9867-66F48262A6B3}" dt="2021-08-10T07:48:50.589" v="1671" actId="20577"/>
          <ac:spMkLst>
            <pc:docMk/>
            <pc:sldMk cId="0" sldId="261"/>
            <ac:spMk id="21" creationId="{B82EB384-0FF2-4E9B-B400-767334B649E5}"/>
          </ac:spMkLst>
        </pc:spChg>
        <pc:spChg chg="del">
          <ac:chgData name="肖 登拓" userId="9692c0dab8fa468d" providerId="LiveId" clId="{3D1FB1F9-9B46-4D7D-9867-66F48262A6B3}" dt="2021-08-10T07:39:48.534" v="1461" actId="478"/>
          <ac:spMkLst>
            <pc:docMk/>
            <pc:sldMk cId="0" sldId="261"/>
            <ac:spMk id="23" creationId="{00000000-0000-0000-0000-000000000000}"/>
          </ac:spMkLst>
        </pc:spChg>
        <pc:spChg chg="del">
          <ac:chgData name="肖 登拓" userId="9692c0dab8fa468d" providerId="LiveId" clId="{3D1FB1F9-9B46-4D7D-9867-66F48262A6B3}" dt="2021-08-10T07:39:37.800" v="1454" actId="478"/>
          <ac:spMkLst>
            <pc:docMk/>
            <pc:sldMk cId="0" sldId="261"/>
            <ac:spMk id="24" creationId="{00000000-0000-0000-0000-000000000000}"/>
          </ac:spMkLst>
        </pc:spChg>
        <pc:spChg chg="del">
          <ac:chgData name="肖 登拓" userId="9692c0dab8fa468d" providerId="LiveId" clId="{3D1FB1F9-9B46-4D7D-9867-66F48262A6B3}" dt="2021-08-10T07:39:50.958" v="1463" actId="478"/>
          <ac:spMkLst>
            <pc:docMk/>
            <pc:sldMk cId="0" sldId="261"/>
            <ac:spMk id="25" creationId="{00000000-0000-0000-0000-000000000000}"/>
          </ac:spMkLst>
        </pc:spChg>
        <pc:spChg chg="del mod">
          <ac:chgData name="肖 登拓" userId="9692c0dab8fa468d" providerId="LiveId" clId="{3D1FB1F9-9B46-4D7D-9867-66F48262A6B3}" dt="2021-08-10T07:39:39.740" v="1456" actId="478"/>
          <ac:spMkLst>
            <pc:docMk/>
            <pc:sldMk cId="0" sldId="261"/>
            <ac:spMk id="26" creationId="{00000000-0000-0000-0000-000000000000}"/>
          </ac:spMkLst>
        </pc:spChg>
        <pc:spChg chg="del">
          <ac:chgData name="肖 登拓" userId="9692c0dab8fa468d" providerId="LiveId" clId="{3D1FB1F9-9B46-4D7D-9867-66F48262A6B3}" dt="2021-08-10T07:39:47.736" v="1460" actId="478"/>
          <ac:spMkLst>
            <pc:docMk/>
            <pc:sldMk cId="0" sldId="261"/>
            <ac:spMk id="27" creationId="{00000000-0000-0000-0000-000000000000}"/>
          </ac:spMkLst>
        </pc:spChg>
        <pc:spChg chg="del">
          <ac:chgData name="肖 登拓" userId="9692c0dab8fa468d" providerId="LiveId" clId="{3D1FB1F9-9B46-4D7D-9867-66F48262A6B3}" dt="2021-08-10T07:39:52.227" v="1464" actId="478"/>
          <ac:spMkLst>
            <pc:docMk/>
            <pc:sldMk cId="0" sldId="261"/>
            <ac:spMk id="28" creationId="{00000000-0000-0000-0000-000000000000}"/>
          </ac:spMkLst>
        </pc:spChg>
        <pc:spChg chg="del">
          <ac:chgData name="肖 登拓" userId="9692c0dab8fa468d" providerId="LiveId" clId="{3D1FB1F9-9B46-4D7D-9867-66F48262A6B3}" dt="2021-08-10T07:39:49.913" v="1462" actId="478"/>
          <ac:spMkLst>
            <pc:docMk/>
            <pc:sldMk cId="0" sldId="261"/>
            <ac:spMk id="29" creationId="{00000000-0000-0000-0000-000000000000}"/>
          </ac:spMkLst>
        </pc:spChg>
        <pc:spChg chg="del">
          <ac:chgData name="肖 登拓" userId="9692c0dab8fa468d" providerId="LiveId" clId="{3D1FB1F9-9B46-4D7D-9867-66F48262A6B3}" dt="2021-08-10T07:39:56.097" v="1467" actId="478"/>
          <ac:spMkLst>
            <pc:docMk/>
            <pc:sldMk cId="0" sldId="261"/>
            <ac:spMk id="30" creationId="{00000000-0000-0000-0000-000000000000}"/>
          </ac:spMkLst>
        </pc:spChg>
        <pc:spChg chg="del">
          <ac:chgData name="肖 登拓" userId="9692c0dab8fa468d" providerId="LiveId" clId="{3D1FB1F9-9B46-4D7D-9867-66F48262A6B3}" dt="2021-08-10T07:39:41.007" v="1457" actId="478"/>
          <ac:spMkLst>
            <pc:docMk/>
            <pc:sldMk cId="0" sldId="261"/>
            <ac:spMk id="31" creationId="{00000000-0000-0000-0000-000000000000}"/>
          </ac:spMkLst>
        </pc:spChg>
        <pc:spChg chg="add del mod">
          <ac:chgData name="肖 登拓" userId="9692c0dab8fa468d" providerId="LiveId" clId="{3D1FB1F9-9B46-4D7D-9867-66F48262A6B3}" dt="2021-08-10T07:41:19.937" v="1482" actId="1076"/>
          <ac:spMkLst>
            <pc:docMk/>
            <pc:sldMk cId="0" sldId="261"/>
            <ac:spMk id="63" creationId="{00000000-0000-0000-0000-000000000000}"/>
          </ac:spMkLst>
        </pc:spChg>
        <pc:picChg chg="add del mod">
          <ac:chgData name="肖 登拓" userId="9692c0dab8fa468d" providerId="LiveId" clId="{3D1FB1F9-9B46-4D7D-9867-66F48262A6B3}" dt="2021-08-10T07:40:28.239" v="1475" actId="22"/>
          <ac:picMkLst>
            <pc:docMk/>
            <pc:sldMk cId="0" sldId="261"/>
            <ac:picMk id="4" creationId="{6B241EFE-F187-497E-85C7-FE3ADD92AE2A}"/>
          </ac:picMkLst>
        </pc:picChg>
        <pc:picChg chg="add mod">
          <ac:chgData name="肖 登拓" userId="9692c0dab8fa468d" providerId="LiveId" clId="{3D1FB1F9-9B46-4D7D-9867-66F48262A6B3}" dt="2021-08-10T07:41:59.757" v="1489" actId="1076"/>
          <ac:picMkLst>
            <pc:docMk/>
            <pc:sldMk cId="0" sldId="261"/>
            <ac:picMk id="6" creationId="{AE4AC1C1-1E3B-4B64-869B-EA9DA6829788}"/>
          </ac:picMkLst>
        </pc:picChg>
        <pc:picChg chg="add mod">
          <ac:chgData name="肖 登拓" userId="9692c0dab8fa468d" providerId="LiveId" clId="{3D1FB1F9-9B46-4D7D-9867-66F48262A6B3}" dt="2021-08-10T07:41:51.268" v="1488" actId="14100"/>
          <ac:picMkLst>
            <pc:docMk/>
            <pc:sldMk cId="0" sldId="261"/>
            <ac:picMk id="8" creationId="{E24D5A23-C6DB-4641-9CB1-E9851F0797A0}"/>
          </ac:picMkLst>
        </pc:picChg>
        <pc:picChg chg="add">
          <ac:chgData name="肖 登拓" userId="9692c0dab8fa468d" providerId="LiveId" clId="{3D1FB1F9-9B46-4D7D-9867-66F48262A6B3}" dt="2021-08-10T07:41:08.601" v="1479"/>
          <ac:picMkLst>
            <pc:docMk/>
            <pc:sldMk cId="0" sldId="261"/>
            <ac:picMk id="1026" creationId="{955DD266-798A-4B43-B644-200B780D40C5}"/>
          </ac:picMkLst>
        </pc:picChg>
        <pc:picChg chg="add del mod">
          <ac:chgData name="肖 登拓" userId="9692c0dab8fa468d" providerId="LiveId" clId="{3D1FB1F9-9B46-4D7D-9867-66F48262A6B3}" dt="2021-08-10T07:41:34.169" v="1485"/>
          <ac:picMkLst>
            <pc:docMk/>
            <pc:sldMk cId="0" sldId="261"/>
            <ac:picMk id="1028" creationId="{8F913A91-ADD7-4A4F-9F3E-AAC66F831215}"/>
          </ac:picMkLst>
        </pc:picChg>
      </pc:sldChg>
      <pc:sldChg chg="addSp delSp modSp mod">
        <pc:chgData name="肖 登拓" userId="9692c0dab8fa468d" providerId="LiveId" clId="{3D1FB1F9-9B46-4D7D-9867-66F48262A6B3}" dt="2021-08-11T07:05:45.925" v="3807" actId="14100"/>
        <pc:sldMkLst>
          <pc:docMk/>
          <pc:sldMk cId="0" sldId="262"/>
        </pc:sldMkLst>
        <pc:spChg chg="mod">
          <ac:chgData name="肖 登拓" userId="9692c0dab8fa468d" providerId="LiveId" clId="{3D1FB1F9-9B46-4D7D-9867-66F48262A6B3}" dt="2021-08-11T01:02:26.677" v="2593" actId="1076"/>
          <ac:spMkLst>
            <pc:docMk/>
            <pc:sldMk cId="0" sldId="262"/>
            <ac:spMk id="13" creationId="{00000000-0000-0000-0000-000000000000}"/>
          </ac:spMkLst>
        </pc:spChg>
        <pc:spChg chg="del">
          <ac:chgData name="肖 登拓" userId="9692c0dab8fa468d" providerId="LiveId" clId="{3D1FB1F9-9B46-4D7D-9867-66F48262A6B3}" dt="2021-08-11T01:19:52.429" v="2608" actId="478"/>
          <ac:spMkLst>
            <pc:docMk/>
            <pc:sldMk cId="0" sldId="262"/>
            <ac:spMk id="28" creationId="{00000000-0000-0000-0000-000000000000}"/>
          </ac:spMkLst>
        </pc:spChg>
        <pc:spChg chg="mod">
          <ac:chgData name="肖 登拓" userId="9692c0dab8fa468d" providerId="LiveId" clId="{3D1FB1F9-9B46-4D7D-9867-66F48262A6B3}" dt="2021-08-11T01:37:52.743" v="2731" actId="1076"/>
          <ac:spMkLst>
            <pc:docMk/>
            <pc:sldMk cId="0" sldId="262"/>
            <ac:spMk id="29" creationId="{00000000-0000-0000-0000-000000000000}"/>
          </ac:spMkLst>
        </pc:spChg>
        <pc:spChg chg="add mod">
          <ac:chgData name="肖 登拓" userId="9692c0dab8fa468d" providerId="LiveId" clId="{3D1FB1F9-9B46-4D7D-9867-66F48262A6B3}" dt="2021-08-11T01:38:29.783" v="2755" actId="1076"/>
          <ac:spMkLst>
            <pc:docMk/>
            <pc:sldMk cId="0" sldId="262"/>
            <ac:spMk id="30" creationId="{29E050A2-1555-4C69-BCE5-7A5C096AE725}"/>
          </ac:spMkLst>
        </pc:spChg>
        <pc:spChg chg="mod">
          <ac:chgData name="肖 登拓" userId="9692c0dab8fa468d" providerId="LiveId" clId="{3D1FB1F9-9B46-4D7D-9867-66F48262A6B3}" dt="2021-08-11T07:05:45.925" v="3807" actId="14100"/>
          <ac:spMkLst>
            <pc:docMk/>
            <pc:sldMk cId="0" sldId="262"/>
            <ac:spMk id="38" creationId="{00000000-0000-0000-0000-000000000000}"/>
          </ac:spMkLst>
        </pc:spChg>
        <pc:spChg chg="mod">
          <ac:chgData name="肖 登拓" userId="9692c0dab8fa468d" providerId="LiveId" clId="{3D1FB1F9-9B46-4D7D-9867-66F48262A6B3}" dt="2021-08-11T01:38:22.452" v="2752" actId="1076"/>
          <ac:spMkLst>
            <pc:docMk/>
            <pc:sldMk cId="0" sldId="262"/>
            <ac:spMk id="39" creationId="{00000000-0000-0000-0000-000000000000}"/>
          </ac:spMkLst>
        </pc:spChg>
        <pc:spChg chg="del">
          <ac:chgData name="肖 登拓" userId="9692c0dab8fa468d" providerId="LiveId" clId="{3D1FB1F9-9B46-4D7D-9867-66F48262A6B3}" dt="2021-08-11T01:19:53.728" v="2609" actId="478"/>
          <ac:spMkLst>
            <pc:docMk/>
            <pc:sldMk cId="0" sldId="262"/>
            <ac:spMk id="42" creationId="{00000000-0000-0000-0000-000000000000}"/>
          </ac:spMkLst>
        </pc:spChg>
        <pc:spChg chg="mod">
          <ac:chgData name="肖 登拓" userId="9692c0dab8fa468d" providerId="LiveId" clId="{3D1FB1F9-9B46-4D7D-9867-66F48262A6B3}" dt="2021-08-11T01:14:53.719" v="2598" actId="1076"/>
          <ac:spMkLst>
            <pc:docMk/>
            <pc:sldMk cId="0" sldId="262"/>
            <ac:spMk id="48" creationId="{00000000-0000-0000-0000-000000000000}"/>
          </ac:spMkLst>
        </pc:spChg>
        <pc:spChg chg="mod">
          <ac:chgData name="肖 登拓" userId="9692c0dab8fa468d" providerId="LiveId" clId="{3D1FB1F9-9B46-4D7D-9867-66F48262A6B3}" dt="2021-08-11T01:38:27.839" v="2754" actId="1076"/>
          <ac:spMkLst>
            <pc:docMk/>
            <pc:sldMk cId="0" sldId="262"/>
            <ac:spMk id="63" creationId="{00000000-0000-0000-0000-000000000000}"/>
          </ac:spMkLst>
        </pc:spChg>
        <pc:grpChg chg="del">
          <ac:chgData name="肖 登拓" userId="9692c0dab8fa468d" providerId="LiveId" clId="{3D1FB1F9-9B46-4D7D-9867-66F48262A6B3}" dt="2021-08-11T01:14:40.858" v="2594" actId="478"/>
          <ac:grpSpMkLst>
            <pc:docMk/>
            <pc:sldMk cId="0" sldId="262"/>
            <ac:grpSpMk id="22" creationId="{00000000-0000-0000-0000-000000000000}"/>
          </ac:grpSpMkLst>
        </pc:grpChg>
        <pc:picChg chg="add del mod">
          <ac:chgData name="肖 登拓" userId="9692c0dab8fa468d" providerId="LiveId" clId="{3D1FB1F9-9B46-4D7D-9867-66F48262A6B3}" dt="2021-08-11T01:15:39.226" v="2604" actId="478"/>
          <ac:picMkLst>
            <pc:docMk/>
            <pc:sldMk cId="0" sldId="262"/>
            <ac:picMk id="4" creationId="{BDF782BA-A574-4257-B6B8-B461C7F0EEE1}"/>
          </ac:picMkLst>
        </pc:picChg>
        <pc:picChg chg="add mod">
          <ac:chgData name="肖 登拓" userId="9692c0dab8fa468d" providerId="LiveId" clId="{3D1FB1F9-9B46-4D7D-9867-66F48262A6B3}" dt="2021-08-11T01:38:14.847" v="2750" actId="1076"/>
          <ac:picMkLst>
            <pc:docMk/>
            <pc:sldMk cId="0" sldId="262"/>
            <ac:picMk id="6" creationId="{6DCA91FA-9506-40C3-AA7E-8BDE1DC52A16}"/>
          </ac:picMkLst>
        </pc:picChg>
        <pc:picChg chg="add mod">
          <ac:chgData name="肖 登拓" userId="9692c0dab8fa468d" providerId="LiveId" clId="{3D1FB1F9-9B46-4D7D-9867-66F48262A6B3}" dt="2021-08-11T01:37:12.441" v="2702" actId="1076"/>
          <ac:picMkLst>
            <pc:docMk/>
            <pc:sldMk cId="0" sldId="262"/>
            <ac:picMk id="1026" creationId="{1D8BA574-2C38-4745-A055-F6048E192381}"/>
          </ac:picMkLst>
        </pc:picChg>
        <pc:cxnChg chg="mod">
          <ac:chgData name="肖 登拓" userId="9692c0dab8fa468d" providerId="LiveId" clId="{3D1FB1F9-9B46-4D7D-9867-66F48262A6B3}" dt="2021-08-11T01:38:22.452" v="2752" actId="1076"/>
          <ac:cxnSpMkLst>
            <pc:docMk/>
            <pc:sldMk cId="0" sldId="262"/>
            <ac:cxnSpMk id="21" creationId="{00000000-0000-0000-0000-000000000000}"/>
          </ac:cxnSpMkLst>
        </pc:cxnChg>
        <pc:cxnChg chg="del">
          <ac:chgData name="肖 登拓" userId="9692c0dab8fa468d" providerId="LiveId" clId="{3D1FB1F9-9B46-4D7D-9867-66F48262A6B3}" dt="2021-08-11T01:19:51.145" v="2607" actId="478"/>
          <ac:cxnSpMkLst>
            <pc:docMk/>
            <pc:sldMk cId="0" sldId="262"/>
            <ac:cxnSpMk id="43" creationId="{00000000-0000-0000-0000-000000000000}"/>
          </ac:cxnSpMkLst>
        </pc:cxnChg>
        <pc:cxnChg chg="mod">
          <ac:chgData name="肖 登拓" userId="9692c0dab8fa468d" providerId="LiveId" clId="{3D1FB1F9-9B46-4D7D-9867-66F48262A6B3}" dt="2021-08-11T01:14:46.365" v="2596" actId="1076"/>
          <ac:cxnSpMkLst>
            <pc:docMk/>
            <pc:sldMk cId="0" sldId="262"/>
            <ac:cxnSpMk id="49" creationId="{00000000-0000-0000-0000-000000000000}"/>
          </ac:cxnSpMkLst>
        </pc:cxnChg>
      </pc:sldChg>
      <pc:sldChg chg="addSp delSp modSp mod">
        <pc:chgData name="肖 登拓" userId="9692c0dab8fa468d" providerId="LiveId" clId="{3D1FB1F9-9B46-4D7D-9867-66F48262A6B3}" dt="2021-08-13T07:21:09.601" v="6288" actId="1076"/>
        <pc:sldMkLst>
          <pc:docMk/>
          <pc:sldMk cId="0" sldId="263"/>
        </pc:sldMkLst>
        <pc:spChg chg="del">
          <ac:chgData name="肖 登拓" userId="9692c0dab8fa468d" providerId="LiveId" clId="{3D1FB1F9-9B46-4D7D-9867-66F48262A6B3}" dt="2021-08-13T07:20:43.880" v="6282" actId="478"/>
          <ac:spMkLst>
            <pc:docMk/>
            <pc:sldMk cId="0" sldId="263"/>
            <ac:spMk id="37" creationId="{00000000-0000-0000-0000-000000000000}"/>
          </ac:spMkLst>
        </pc:spChg>
        <pc:grpChg chg="mod">
          <ac:chgData name="肖 登拓" userId="9692c0dab8fa468d" providerId="LiveId" clId="{3D1FB1F9-9B46-4D7D-9867-66F48262A6B3}" dt="2021-08-13T07:21:07.887" v="6287" actId="1076"/>
          <ac:grpSpMkLst>
            <pc:docMk/>
            <pc:sldMk cId="0" sldId="263"/>
            <ac:grpSpMk id="21" creationId="{00000000-0000-0000-0000-000000000000}"/>
          </ac:grpSpMkLst>
        </pc:grpChg>
        <pc:picChg chg="add mod">
          <ac:chgData name="肖 登拓" userId="9692c0dab8fa468d" providerId="LiveId" clId="{3D1FB1F9-9B46-4D7D-9867-66F48262A6B3}" dt="2021-08-13T07:21:09.601" v="6288" actId="1076"/>
          <ac:picMkLst>
            <pc:docMk/>
            <pc:sldMk cId="0" sldId="263"/>
            <ac:picMk id="3" creationId="{5F8CB0B0-156B-46EF-8843-5DAF7761D7FC}"/>
          </ac:picMkLst>
        </pc:picChg>
      </pc:sldChg>
      <pc:sldChg chg="delSp modSp mod">
        <pc:chgData name="肖 登拓" userId="9692c0dab8fa468d" providerId="LiveId" clId="{3D1FB1F9-9B46-4D7D-9867-66F48262A6B3}" dt="2021-08-11T04:12:06.252" v="3703" actId="1076"/>
        <pc:sldMkLst>
          <pc:docMk/>
          <pc:sldMk cId="0" sldId="264"/>
        </pc:sldMkLst>
        <pc:spChg chg="mod">
          <ac:chgData name="肖 登拓" userId="9692c0dab8fa468d" providerId="LiveId" clId="{3D1FB1F9-9B46-4D7D-9867-66F48262A6B3}" dt="2021-08-11T04:09:28.870" v="3285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肖 登拓" userId="9692c0dab8fa468d" providerId="LiveId" clId="{3D1FB1F9-9B46-4D7D-9867-66F48262A6B3}" dt="2021-08-11T04:05:39.470" v="3008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肖 登拓" userId="9692c0dab8fa468d" providerId="LiveId" clId="{3D1FB1F9-9B46-4D7D-9867-66F48262A6B3}" dt="2021-08-11T04:12:06.252" v="3703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肖 登拓" userId="9692c0dab8fa468d" providerId="LiveId" clId="{3D1FB1F9-9B46-4D7D-9867-66F48262A6B3}" dt="2021-08-11T04:06:06.408" v="3014" actId="1076"/>
          <ac:spMkLst>
            <pc:docMk/>
            <pc:sldMk cId="0" sldId="264"/>
            <ac:spMk id="33" creationId="{00000000-0000-0000-0000-000000000000}"/>
          </ac:spMkLst>
        </pc:spChg>
        <pc:spChg chg="del">
          <ac:chgData name="肖 登拓" userId="9692c0dab8fa468d" providerId="LiveId" clId="{3D1FB1F9-9B46-4D7D-9867-66F48262A6B3}" dt="2021-08-11T04:05:12.203" v="2996" actId="478"/>
          <ac:spMkLst>
            <pc:docMk/>
            <pc:sldMk cId="0" sldId="264"/>
            <ac:spMk id="34" creationId="{00000000-0000-0000-0000-000000000000}"/>
          </ac:spMkLst>
        </pc:spChg>
        <pc:spChg chg="del">
          <ac:chgData name="肖 登拓" userId="9692c0dab8fa468d" providerId="LiveId" clId="{3D1FB1F9-9B46-4D7D-9867-66F48262A6B3}" dt="2021-08-11T04:05:14.045" v="2998" actId="478"/>
          <ac:spMkLst>
            <pc:docMk/>
            <pc:sldMk cId="0" sldId="264"/>
            <ac:spMk id="35" creationId="{00000000-0000-0000-0000-000000000000}"/>
          </ac:spMkLst>
        </pc:spChg>
        <pc:spChg chg="mod">
          <ac:chgData name="肖 登拓" userId="9692c0dab8fa468d" providerId="LiveId" clId="{3D1FB1F9-9B46-4D7D-9867-66F48262A6B3}" dt="2021-08-11T04:05:42.706" v="3009" actId="1076"/>
          <ac:spMkLst>
            <pc:docMk/>
            <pc:sldMk cId="0" sldId="264"/>
            <ac:spMk id="51" creationId="{00000000-0000-0000-0000-000000000000}"/>
          </ac:spMkLst>
        </pc:spChg>
        <pc:spChg chg="mod">
          <ac:chgData name="肖 登拓" userId="9692c0dab8fa468d" providerId="LiveId" clId="{3D1FB1F9-9B46-4D7D-9867-66F48262A6B3}" dt="2021-08-11T04:05:32.361" v="3006" actId="1076"/>
          <ac:spMkLst>
            <pc:docMk/>
            <pc:sldMk cId="0" sldId="264"/>
            <ac:spMk id="52" creationId="{00000000-0000-0000-0000-000000000000}"/>
          </ac:spMkLst>
        </pc:spChg>
        <pc:spChg chg="del">
          <ac:chgData name="肖 登拓" userId="9692c0dab8fa468d" providerId="LiveId" clId="{3D1FB1F9-9B46-4D7D-9867-66F48262A6B3}" dt="2021-08-11T04:05:18.389" v="3001" actId="478"/>
          <ac:spMkLst>
            <pc:docMk/>
            <pc:sldMk cId="0" sldId="264"/>
            <ac:spMk id="53" creationId="{00000000-0000-0000-0000-000000000000}"/>
          </ac:spMkLst>
        </pc:spChg>
        <pc:spChg chg="del">
          <ac:chgData name="肖 登拓" userId="9692c0dab8fa468d" providerId="LiveId" clId="{3D1FB1F9-9B46-4D7D-9867-66F48262A6B3}" dt="2021-08-11T04:05:13.293" v="2997" actId="478"/>
          <ac:spMkLst>
            <pc:docMk/>
            <pc:sldMk cId="0" sldId="264"/>
            <ac:spMk id="54" creationId="{00000000-0000-0000-0000-000000000000}"/>
          </ac:spMkLst>
        </pc:spChg>
        <pc:spChg chg="mod">
          <ac:chgData name="肖 登拓" userId="9692c0dab8fa468d" providerId="LiveId" clId="{3D1FB1F9-9B46-4D7D-9867-66F48262A6B3}" dt="2021-08-11T04:09:36.448" v="3286" actId="1076"/>
          <ac:spMkLst>
            <pc:docMk/>
            <pc:sldMk cId="0" sldId="264"/>
            <ac:spMk id="55" creationId="{00000000-0000-0000-0000-000000000000}"/>
          </ac:spMkLst>
        </pc:spChg>
        <pc:spChg chg="del mod">
          <ac:chgData name="肖 登拓" userId="9692c0dab8fa468d" providerId="LiveId" clId="{3D1FB1F9-9B46-4D7D-9867-66F48262A6B3}" dt="2021-08-11T04:06:36.924" v="3021"/>
          <ac:spMkLst>
            <pc:docMk/>
            <pc:sldMk cId="0" sldId="264"/>
            <ac:spMk id="56" creationId="{00000000-0000-0000-0000-000000000000}"/>
          </ac:spMkLst>
        </pc:spChg>
        <pc:spChg chg="mod">
          <ac:chgData name="肖 登拓" userId="9692c0dab8fa468d" providerId="LiveId" clId="{3D1FB1F9-9B46-4D7D-9867-66F48262A6B3}" dt="2021-08-11T04:11:43.303" v="3683" actId="1076"/>
          <ac:spMkLst>
            <pc:docMk/>
            <pc:sldMk cId="0" sldId="264"/>
            <ac:spMk id="57" creationId="{00000000-0000-0000-0000-000000000000}"/>
          </ac:spMkLst>
        </pc:spChg>
        <pc:spChg chg="del">
          <ac:chgData name="肖 登拓" userId="9692c0dab8fa468d" providerId="LiveId" clId="{3D1FB1F9-9B46-4D7D-9867-66F48262A6B3}" dt="2021-08-11T04:09:41.428" v="3287" actId="478"/>
          <ac:spMkLst>
            <pc:docMk/>
            <pc:sldMk cId="0" sldId="264"/>
            <ac:spMk id="58" creationId="{00000000-0000-0000-0000-000000000000}"/>
          </ac:spMkLst>
        </pc:spChg>
        <pc:spChg chg="mod">
          <ac:chgData name="肖 登拓" userId="9692c0dab8fa468d" providerId="LiveId" clId="{3D1FB1F9-9B46-4D7D-9867-66F48262A6B3}" dt="2021-08-11T04:08:29.938" v="3267" actId="1076"/>
          <ac:spMkLst>
            <pc:docMk/>
            <pc:sldMk cId="0" sldId="264"/>
            <ac:spMk id="59" creationId="{00000000-0000-0000-0000-000000000000}"/>
          </ac:spMkLst>
        </pc:spChg>
        <pc:spChg chg="mod">
          <ac:chgData name="肖 登拓" userId="9692c0dab8fa468d" providerId="LiveId" clId="{3D1FB1F9-9B46-4D7D-9867-66F48262A6B3}" dt="2021-08-11T04:08:27.585" v="3266" actId="1076"/>
          <ac:spMkLst>
            <pc:docMk/>
            <pc:sldMk cId="0" sldId="264"/>
            <ac:spMk id="60" creationId="{00000000-0000-0000-0000-000000000000}"/>
          </ac:spMkLst>
        </pc:spChg>
        <pc:spChg chg="mod">
          <ac:chgData name="肖 登拓" userId="9692c0dab8fa468d" providerId="LiveId" clId="{3D1FB1F9-9B46-4D7D-9867-66F48262A6B3}" dt="2021-08-11T04:08:33.687" v="3268" actId="1076"/>
          <ac:spMkLst>
            <pc:docMk/>
            <pc:sldMk cId="0" sldId="264"/>
            <ac:spMk id="61" creationId="{00000000-0000-0000-0000-000000000000}"/>
          </ac:spMkLst>
        </pc:spChg>
        <pc:spChg chg="mod">
          <ac:chgData name="肖 登拓" userId="9692c0dab8fa468d" providerId="LiveId" clId="{3D1FB1F9-9B46-4D7D-9867-66F48262A6B3}" dt="2021-08-11T04:08:36.591" v="3269" actId="1076"/>
          <ac:spMkLst>
            <pc:docMk/>
            <pc:sldMk cId="0" sldId="264"/>
            <ac:spMk id="62" creationId="{00000000-0000-0000-0000-000000000000}"/>
          </ac:spMkLst>
        </pc:spChg>
        <pc:grpChg chg="mod">
          <ac:chgData name="肖 登拓" userId="9692c0dab8fa468d" providerId="LiveId" clId="{3D1FB1F9-9B46-4D7D-9867-66F48262A6B3}" dt="2021-08-11T04:05:50.746" v="3010" actId="1076"/>
          <ac:grpSpMkLst>
            <pc:docMk/>
            <pc:sldMk cId="0" sldId="264"/>
            <ac:grpSpMk id="6" creationId="{00000000-0000-0000-0000-000000000000}"/>
          </ac:grpSpMkLst>
        </pc:grpChg>
        <pc:grpChg chg="del">
          <ac:chgData name="肖 登拓" userId="9692c0dab8fa468d" providerId="LiveId" clId="{3D1FB1F9-9B46-4D7D-9867-66F48262A6B3}" dt="2021-08-11T04:05:15.128" v="2999" actId="478"/>
          <ac:grpSpMkLst>
            <pc:docMk/>
            <pc:sldMk cId="0" sldId="264"/>
            <ac:grpSpMk id="7" creationId="{00000000-0000-0000-0000-000000000000}"/>
          </ac:grpSpMkLst>
        </pc:grpChg>
        <pc:grpChg chg="mod">
          <ac:chgData name="肖 登拓" userId="9692c0dab8fa468d" providerId="LiveId" clId="{3D1FB1F9-9B46-4D7D-9867-66F48262A6B3}" dt="2021-08-11T04:06:03.892" v="3013" actId="1076"/>
          <ac:grpSpMkLst>
            <pc:docMk/>
            <pc:sldMk cId="0" sldId="264"/>
            <ac:grpSpMk id="38" creationId="{00000000-0000-0000-0000-000000000000}"/>
          </ac:grpSpMkLst>
        </pc:grpChg>
        <pc:grpChg chg="del">
          <ac:chgData name="肖 登拓" userId="9692c0dab8fa468d" providerId="LiveId" clId="{3D1FB1F9-9B46-4D7D-9867-66F48262A6B3}" dt="2021-08-11T04:05:15.895" v="3000" actId="478"/>
          <ac:grpSpMkLst>
            <pc:docMk/>
            <pc:sldMk cId="0" sldId="264"/>
            <ac:grpSpMk id="41" creationId="{00000000-0000-0000-0000-000000000000}"/>
          </ac:grpSpMkLst>
        </pc:grpChg>
      </pc:sldChg>
      <pc:sldChg chg="modSp mod">
        <pc:chgData name="肖 登拓" userId="9692c0dab8fa468d" providerId="LiveId" clId="{3D1FB1F9-9B46-4D7D-9867-66F48262A6B3}" dt="2021-08-13T02:04:10.492" v="5914" actId="20577"/>
        <pc:sldMkLst>
          <pc:docMk/>
          <pc:sldMk cId="0" sldId="265"/>
        </pc:sldMkLst>
        <pc:spChg chg="mod">
          <ac:chgData name="肖 登拓" userId="9692c0dab8fa468d" providerId="LiveId" clId="{3D1FB1F9-9B46-4D7D-9867-66F48262A6B3}" dt="2021-08-13T02:04:10.492" v="5914" actId="20577"/>
          <ac:spMkLst>
            <pc:docMk/>
            <pc:sldMk cId="0" sldId="265"/>
            <ac:spMk id="250" creationId="{00000000-0000-0000-0000-000000000000}"/>
          </ac:spMkLst>
        </pc:spChg>
      </pc:sldChg>
      <pc:sldChg chg="modSp mod">
        <pc:chgData name="肖 登拓" userId="9692c0dab8fa468d" providerId="LiveId" clId="{3D1FB1F9-9B46-4D7D-9867-66F48262A6B3}" dt="2021-08-11T02:05:10.961" v="2769" actId="20577"/>
        <pc:sldMkLst>
          <pc:docMk/>
          <pc:sldMk cId="0" sldId="266"/>
        </pc:sldMkLst>
        <pc:spChg chg="mod">
          <ac:chgData name="肖 登拓" userId="9692c0dab8fa468d" providerId="LiveId" clId="{3D1FB1F9-9B46-4D7D-9867-66F48262A6B3}" dt="2021-08-11T02:05:10.961" v="2769" actId="20577"/>
          <ac:spMkLst>
            <pc:docMk/>
            <pc:sldMk cId="0" sldId="266"/>
            <ac:spMk id="250" creationId="{00000000-0000-0000-0000-000000000000}"/>
          </ac:spMkLst>
        </pc:spChg>
      </pc:sldChg>
      <pc:sldChg chg="modSp mod">
        <pc:chgData name="肖 登拓" userId="9692c0dab8fa468d" providerId="LiveId" clId="{3D1FB1F9-9B46-4D7D-9867-66F48262A6B3}" dt="2021-08-11T07:21:02.580" v="3834" actId="20577"/>
        <pc:sldMkLst>
          <pc:docMk/>
          <pc:sldMk cId="0" sldId="267"/>
        </pc:sldMkLst>
        <pc:spChg chg="mod">
          <ac:chgData name="肖 登拓" userId="9692c0dab8fa468d" providerId="LiveId" clId="{3D1FB1F9-9B46-4D7D-9867-66F48262A6B3}" dt="2021-08-11T07:21:02.580" v="3834" actId="20577"/>
          <ac:spMkLst>
            <pc:docMk/>
            <pc:sldMk cId="0" sldId="267"/>
            <ac:spMk id="250" creationId="{00000000-0000-0000-0000-000000000000}"/>
          </ac:spMkLst>
        </pc:spChg>
      </pc:sldChg>
      <pc:sldChg chg="del">
        <pc:chgData name="肖 登拓" userId="9692c0dab8fa468d" providerId="LiveId" clId="{3D1FB1F9-9B46-4D7D-9867-66F48262A6B3}" dt="2021-08-11T12:29:23.564" v="4455" actId="47"/>
        <pc:sldMkLst>
          <pc:docMk/>
          <pc:sldMk cId="0" sldId="268"/>
        </pc:sldMkLst>
      </pc:sldChg>
      <pc:sldChg chg="del">
        <pc:chgData name="肖 登拓" userId="9692c0dab8fa468d" providerId="LiveId" clId="{3D1FB1F9-9B46-4D7D-9867-66F48262A6B3}" dt="2021-08-11T12:29:28.044" v="4456" actId="47"/>
        <pc:sldMkLst>
          <pc:docMk/>
          <pc:sldMk cId="0" sldId="269"/>
        </pc:sldMkLst>
      </pc:sldChg>
      <pc:sldChg chg="addSp delSp modSp mod">
        <pc:chgData name="肖 登拓" userId="9692c0dab8fa468d" providerId="LiveId" clId="{3D1FB1F9-9B46-4D7D-9867-66F48262A6B3}" dt="2021-08-11T08:08:35.144" v="4369" actId="1076"/>
        <pc:sldMkLst>
          <pc:docMk/>
          <pc:sldMk cId="0" sldId="270"/>
        </pc:sldMkLst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19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20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21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22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23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24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25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26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27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28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29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30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31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32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33" creationId="{00000000-0000-0000-0000-000000000000}"/>
          </ac:spMkLst>
        </pc:spChg>
        <pc:spChg chg="add mod">
          <ac:chgData name="肖 登拓" userId="9692c0dab8fa468d" providerId="LiveId" clId="{3D1FB1F9-9B46-4D7D-9867-66F48262A6B3}" dt="2021-08-11T08:05:06.981" v="4366" actId="1076"/>
          <ac:spMkLst>
            <pc:docMk/>
            <pc:sldMk cId="0" sldId="270"/>
            <ac:spMk id="34" creationId="{30A05A7F-2719-42EF-BDE1-E8E5EDD4F195}"/>
          </ac:spMkLst>
        </pc:spChg>
        <pc:spChg chg="add del mod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35" creationId="{00000000-0000-0000-0000-000000000000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36" creationId="{00000000-0000-0000-0000-000000000000}"/>
          </ac:spMkLst>
        </pc:spChg>
        <pc:spChg chg="add mod">
          <ac:chgData name="肖 登拓" userId="9692c0dab8fa468d" providerId="LiveId" clId="{3D1FB1F9-9B46-4D7D-9867-66F48262A6B3}" dt="2021-08-11T08:04:26.982" v="4271"/>
          <ac:spMkLst>
            <pc:docMk/>
            <pc:sldMk cId="0" sldId="270"/>
            <ac:spMk id="37" creationId="{8511C911-A2AE-4423-A848-AE78EAD8DF4B}"/>
          </ac:spMkLst>
        </pc:spChg>
        <pc:spChg chg="del">
          <ac:chgData name="肖 登拓" userId="9692c0dab8fa468d" providerId="LiveId" clId="{3D1FB1F9-9B46-4D7D-9867-66F48262A6B3}" dt="2021-08-11T08:04:16.831" v="4270" actId="478"/>
          <ac:spMkLst>
            <pc:docMk/>
            <pc:sldMk cId="0" sldId="270"/>
            <ac:spMk id="63" creationId="{00000000-0000-0000-0000-000000000000}"/>
          </ac:spMkLst>
        </pc:spChg>
        <pc:picChg chg="add mod">
          <ac:chgData name="肖 登拓" userId="9692c0dab8fa468d" providerId="LiveId" clId="{3D1FB1F9-9B46-4D7D-9867-66F48262A6B3}" dt="2021-08-11T08:08:35.144" v="4369" actId="1076"/>
          <ac:picMkLst>
            <pc:docMk/>
            <pc:sldMk cId="0" sldId="270"/>
            <ac:picMk id="3" creationId="{BEE01421-33C5-4EBE-9083-CDE3F153EF41}"/>
          </ac:picMkLst>
        </pc:picChg>
        <pc:cxnChg chg="del">
          <ac:chgData name="肖 登拓" userId="9692c0dab8fa468d" providerId="LiveId" clId="{3D1FB1F9-9B46-4D7D-9867-66F48262A6B3}" dt="2021-08-11T08:04:16.831" v="4270" actId="478"/>
          <ac:cxnSpMkLst>
            <pc:docMk/>
            <pc:sldMk cId="0" sldId="270"/>
            <ac:cxnSpMk id="18" creationId="{00000000-0000-0000-0000-000000000000}"/>
          </ac:cxnSpMkLst>
        </pc:cxnChg>
      </pc:sldChg>
      <pc:sldChg chg="addSp delSp modSp mod">
        <pc:chgData name="肖 登拓" userId="9692c0dab8fa468d" providerId="LiveId" clId="{3D1FB1F9-9B46-4D7D-9867-66F48262A6B3}" dt="2021-08-13T03:51:48.287" v="6068" actId="20577"/>
        <pc:sldMkLst>
          <pc:docMk/>
          <pc:sldMk cId="0" sldId="271"/>
        </pc:sldMkLst>
        <pc:spChg chg="add del mod">
          <ac:chgData name="肖 登拓" userId="9692c0dab8fa468d" providerId="LiveId" clId="{3D1FB1F9-9B46-4D7D-9867-66F48262A6B3}" dt="2021-08-13T02:10:24.373" v="6050" actId="478"/>
          <ac:spMkLst>
            <pc:docMk/>
            <pc:sldMk cId="0" sldId="271"/>
            <ac:spMk id="16" creationId="{CFD5FE9E-6ECD-4D0D-888F-73D6A32598D5}"/>
          </ac:spMkLst>
        </pc:spChg>
        <pc:spChg chg="mod">
          <ac:chgData name="肖 登拓" userId="9692c0dab8fa468d" providerId="LiveId" clId="{3D1FB1F9-9B46-4D7D-9867-66F48262A6B3}" dt="2021-08-13T03:51:48.287" v="6068" actId="20577"/>
          <ac:spMkLst>
            <pc:docMk/>
            <pc:sldMk cId="0" sldId="271"/>
            <ac:spMk id="27" creationId="{00000000-0000-0000-0000-000000000000}"/>
          </ac:spMkLst>
        </pc:spChg>
        <pc:spChg chg="del mod">
          <ac:chgData name="肖 登拓" userId="9692c0dab8fa468d" providerId="LiveId" clId="{3D1FB1F9-9B46-4D7D-9867-66F48262A6B3}" dt="2021-08-13T03:48:30.003" v="6056" actId="478"/>
          <ac:spMkLst>
            <pc:docMk/>
            <pc:sldMk cId="0" sldId="271"/>
            <ac:spMk id="29" creationId="{00000000-0000-0000-0000-000000000000}"/>
          </ac:spMkLst>
        </pc:spChg>
        <pc:spChg chg="del">
          <ac:chgData name="肖 登拓" userId="9692c0dab8fa468d" providerId="LiveId" clId="{3D1FB1F9-9B46-4D7D-9867-66F48262A6B3}" dt="2021-08-13T03:48:22.923" v="6052" actId="478"/>
          <ac:spMkLst>
            <pc:docMk/>
            <pc:sldMk cId="0" sldId="271"/>
            <ac:spMk id="30" creationId="{00000000-0000-0000-0000-000000000000}"/>
          </ac:spMkLst>
        </pc:spChg>
        <pc:spChg chg="del">
          <ac:chgData name="肖 登拓" userId="9692c0dab8fa468d" providerId="LiveId" clId="{3D1FB1F9-9B46-4D7D-9867-66F48262A6B3}" dt="2021-08-13T03:48:24.555" v="6053" actId="478"/>
          <ac:spMkLst>
            <pc:docMk/>
            <pc:sldMk cId="0" sldId="271"/>
            <ac:spMk id="31" creationId="{00000000-0000-0000-0000-000000000000}"/>
          </ac:spMkLst>
        </pc:spChg>
        <pc:graphicFrameChg chg="add del mod modGraphic">
          <ac:chgData name="肖 登拓" userId="9692c0dab8fa468d" providerId="LiveId" clId="{3D1FB1F9-9B46-4D7D-9867-66F48262A6B3}" dt="2021-08-13T02:10:22.122" v="6049" actId="478"/>
          <ac:graphicFrameMkLst>
            <pc:docMk/>
            <pc:sldMk cId="0" sldId="271"/>
            <ac:graphicFrameMk id="3" creationId="{6051504C-2D4F-4BF3-8EEC-2A7DB68D4EE1}"/>
          </ac:graphicFrameMkLst>
        </pc:graphicFrameChg>
        <pc:picChg chg="add mod">
          <ac:chgData name="肖 登拓" userId="9692c0dab8fa468d" providerId="LiveId" clId="{3D1FB1F9-9B46-4D7D-9867-66F48262A6B3}" dt="2021-08-13T03:48:33.885" v="6058" actId="14100"/>
          <ac:picMkLst>
            <pc:docMk/>
            <pc:sldMk cId="0" sldId="271"/>
            <ac:picMk id="7" creationId="{ED1171E6-CF29-4FC4-A17E-3E6E94A4BA84}"/>
          </ac:picMkLst>
        </pc:picChg>
      </pc:sldChg>
      <pc:sldChg chg="addSp delSp modSp mod">
        <pc:chgData name="肖 登拓" userId="9692c0dab8fa468d" providerId="LiveId" clId="{3D1FB1F9-9B46-4D7D-9867-66F48262A6B3}" dt="2021-08-13T06:18:41.276" v="6278" actId="14100"/>
        <pc:sldMkLst>
          <pc:docMk/>
          <pc:sldMk cId="0" sldId="272"/>
        </pc:sldMkLst>
        <pc:spChg chg="mod">
          <ac:chgData name="肖 登拓" userId="9692c0dab8fa468d" providerId="LiveId" clId="{3D1FB1F9-9B46-4D7D-9867-66F48262A6B3}" dt="2021-08-13T06:17:34.445" v="6262" actId="20577"/>
          <ac:spMkLst>
            <pc:docMk/>
            <pc:sldMk cId="0" sldId="272"/>
            <ac:spMk id="27" creationId="{00000000-0000-0000-0000-000000000000}"/>
          </ac:spMkLst>
        </pc:spChg>
        <pc:spChg chg="del">
          <ac:chgData name="肖 登拓" userId="9692c0dab8fa468d" providerId="LiveId" clId="{3D1FB1F9-9B46-4D7D-9867-66F48262A6B3}" dt="2021-08-13T04:03:36.026" v="6070" actId="478"/>
          <ac:spMkLst>
            <pc:docMk/>
            <pc:sldMk cId="0" sldId="272"/>
            <ac:spMk id="36" creationId="{00000000-0000-0000-0000-000000000000}"/>
          </ac:spMkLst>
        </pc:spChg>
        <pc:spChg chg="mod">
          <ac:chgData name="肖 登拓" userId="9692c0dab8fa468d" providerId="LiveId" clId="{3D1FB1F9-9B46-4D7D-9867-66F48262A6B3}" dt="2021-08-13T06:18:26.178" v="6273" actId="1076"/>
          <ac:spMkLst>
            <pc:docMk/>
            <pc:sldMk cId="0" sldId="272"/>
            <ac:spMk id="42" creationId="{00000000-0000-0000-0000-000000000000}"/>
          </ac:spMkLst>
        </pc:spChg>
        <pc:spChg chg="add del mod">
          <ac:chgData name="肖 登拓" userId="9692c0dab8fa468d" providerId="LiveId" clId="{3D1FB1F9-9B46-4D7D-9867-66F48262A6B3}" dt="2021-08-13T06:18:32.539" v="6275" actId="1076"/>
          <ac:spMkLst>
            <pc:docMk/>
            <pc:sldMk cId="0" sldId="272"/>
            <ac:spMk id="43" creationId="{00000000-0000-0000-0000-000000000000}"/>
          </ac:spMkLst>
        </pc:spChg>
        <pc:spChg chg="mod">
          <ac:chgData name="肖 登拓" userId="9692c0dab8fa468d" providerId="LiveId" clId="{3D1FB1F9-9B46-4D7D-9867-66F48262A6B3}" dt="2021-08-13T04:04:28.023" v="6114" actId="1076"/>
          <ac:spMkLst>
            <pc:docMk/>
            <pc:sldMk cId="0" sldId="272"/>
            <ac:spMk id="63" creationId="{00000000-0000-0000-0000-000000000000}"/>
          </ac:spMkLst>
        </pc:spChg>
        <pc:graphicFrameChg chg="del">
          <ac:chgData name="肖 登拓" userId="9692c0dab8fa468d" providerId="LiveId" clId="{3D1FB1F9-9B46-4D7D-9867-66F48262A6B3}" dt="2021-08-13T04:03:33.712" v="6069" actId="478"/>
          <ac:graphicFrameMkLst>
            <pc:docMk/>
            <pc:sldMk cId="0" sldId="272"/>
            <ac:graphicFrameMk id="37" creationId="{00000000-0000-0000-0000-000000000000}"/>
          </ac:graphicFrameMkLst>
        </pc:graphicFrameChg>
        <pc:picChg chg="add mod">
          <ac:chgData name="肖 登拓" userId="9692c0dab8fa468d" providerId="LiveId" clId="{3D1FB1F9-9B46-4D7D-9867-66F48262A6B3}" dt="2021-08-13T06:18:41.276" v="6278" actId="14100"/>
          <ac:picMkLst>
            <pc:docMk/>
            <pc:sldMk cId="0" sldId="272"/>
            <ac:picMk id="4098" creationId="{79A369C7-9572-4347-AA57-7C66B19B94F8}"/>
          </ac:picMkLst>
        </pc:picChg>
        <pc:picChg chg="add mod">
          <ac:chgData name="肖 登拓" userId="9692c0dab8fa468d" providerId="LiveId" clId="{3D1FB1F9-9B46-4D7D-9867-66F48262A6B3}" dt="2021-08-13T06:18:39.129" v="6277" actId="1076"/>
          <ac:picMkLst>
            <pc:docMk/>
            <pc:sldMk cId="0" sldId="272"/>
            <ac:picMk id="4100" creationId="{1115C10E-46D9-4E4D-981D-F5013F042E76}"/>
          </ac:picMkLst>
        </pc:picChg>
        <pc:cxnChg chg="mod">
          <ac:chgData name="肖 登拓" userId="9692c0dab8fa468d" providerId="LiveId" clId="{3D1FB1F9-9B46-4D7D-9867-66F48262A6B3}" dt="2021-08-13T06:18:29.228" v="6274" actId="1076"/>
          <ac:cxnSpMkLst>
            <pc:docMk/>
            <pc:sldMk cId="0" sldId="272"/>
            <ac:cxnSpMk id="44" creationId="{00000000-0000-0000-0000-000000000000}"/>
          </ac:cxnSpMkLst>
        </pc:cxnChg>
      </pc:sldChg>
      <pc:sldChg chg="del">
        <pc:chgData name="肖 登拓" userId="9692c0dab8fa468d" providerId="LiveId" clId="{3D1FB1F9-9B46-4D7D-9867-66F48262A6B3}" dt="2021-08-12T01:20:19.407" v="4843" actId="47"/>
        <pc:sldMkLst>
          <pc:docMk/>
          <pc:sldMk cId="0" sldId="273"/>
        </pc:sldMkLst>
      </pc:sldChg>
      <pc:sldChg chg="addSp delSp modSp add del mod ord setBg">
        <pc:chgData name="肖 登拓" userId="9692c0dab8fa468d" providerId="LiveId" clId="{3D1FB1F9-9B46-4D7D-9867-66F48262A6B3}" dt="2021-08-13T07:25:42.035" v="6291" actId="207"/>
        <pc:sldMkLst>
          <pc:docMk/>
          <pc:sldMk cId="0" sldId="274"/>
        </pc:sldMkLst>
        <pc:spChg chg="mod">
          <ac:chgData name="肖 登拓" userId="9692c0dab8fa468d" providerId="LiveId" clId="{3D1FB1F9-9B46-4D7D-9867-66F48262A6B3}" dt="2021-08-10T07:48:07.556" v="1638" actId="1076"/>
          <ac:spMkLst>
            <pc:docMk/>
            <pc:sldMk cId="0" sldId="274"/>
            <ac:spMk id="2" creationId="{00000000-0000-0000-0000-000000000000}"/>
          </ac:spMkLst>
        </pc:spChg>
        <pc:spChg chg="add mod">
          <ac:chgData name="肖 登拓" userId="9692c0dab8fa468d" providerId="LiveId" clId="{3D1FB1F9-9B46-4D7D-9867-66F48262A6B3}" dt="2021-08-13T07:25:42.035" v="6291" actId="207"/>
          <ac:spMkLst>
            <pc:docMk/>
            <pc:sldMk cId="0" sldId="274"/>
            <ac:spMk id="9" creationId="{15E8F156-C6FD-4CB4-88CC-C989B0143CC6}"/>
          </ac:spMkLst>
        </pc:spChg>
        <pc:spChg chg="add del mod">
          <ac:chgData name="肖 登拓" userId="9692c0dab8fa468d" providerId="LiveId" clId="{3D1FB1F9-9B46-4D7D-9867-66F48262A6B3}" dt="2021-08-10T07:17:33.488" v="1400" actId="1076"/>
          <ac:spMkLst>
            <pc:docMk/>
            <pc:sldMk cId="0" sldId="274"/>
            <ac:spMk id="36" creationId="{00000000-0000-0000-0000-000000000000}"/>
          </ac:spMkLst>
        </pc:spChg>
        <pc:spChg chg="del">
          <ac:chgData name="肖 登拓" userId="9692c0dab8fa468d" providerId="LiveId" clId="{3D1FB1F9-9B46-4D7D-9867-66F48262A6B3}" dt="2021-08-10T07:16:52.821" v="1388" actId="478"/>
          <ac:spMkLst>
            <pc:docMk/>
            <pc:sldMk cId="0" sldId="274"/>
            <ac:spMk id="37" creationId="{00000000-0000-0000-0000-000000000000}"/>
          </ac:spMkLst>
        </pc:spChg>
        <pc:spChg chg="del">
          <ac:chgData name="肖 登拓" userId="9692c0dab8fa468d" providerId="LiveId" clId="{3D1FB1F9-9B46-4D7D-9867-66F48262A6B3}" dt="2021-08-10T07:15:41.762" v="1374" actId="478"/>
          <ac:spMkLst>
            <pc:docMk/>
            <pc:sldMk cId="0" sldId="274"/>
            <ac:spMk id="39" creationId="{00000000-0000-0000-0000-000000000000}"/>
          </ac:spMkLst>
        </pc:spChg>
        <pc:spChg chg="del mod">
          <ac:chgData name="肖 登拓" userId="9692c0dab8fa468d" providerId="LiveId" clId="{3D1FB1F9-9B46-4D7D-9867-66F48262A6B3}" dt="2021-08-10T07:24:58.077" v="1453" actId="20577"/>
          <ac:spMkLst>
            <pc:docMk/>
            <pc:sldMk cId="0" sldId="274"/>
            <ac:spMk id="40" creationId="{00000000-0000-0000-0000-000000000000}"/>
          </ac:spMkLst>
        </pc:spChg>
        <pc:spChg chg="del">
          <ac:chgData name="肖 登拓" userId="9692c0dab8fa468d" providerId="LiveId" clId="{3D1FB1F9-9B46-4D7D-9867-66F48262A6B3}" dt="2021-08-10T07:16:59.887" v="1393" actId="478"/>
          <ac:spMkLst>
            <pc:docMk/>
            <pc:sldMk cId="0" sldId="274"/>
            <ac:spMk id="41" creationId="{00000000-0000-0000-0000-000000000000}"/>
          </ac:spMkLst>
        </pc:spChg>
        <pc:spChg chg="del">
          <ac:chgData name="肖 登拓" userId="9692c0dab8fa468d" providerId="LiveId" clId="{3D1FB1F9-9B46-4D7D-9867-66F48262A6B3}" dt="2021-08-10T03:47:33.175" v="1285" actId="478"/>
          <ac:spMkLst>
            <pc:docMk/>
            <pc:sldMk cId="0" sldId="274"/>
            <ac:spMk id="46" creationId="{00000000-0000-0000-0000-000000000000}"/>
          </ac:spMkLst>
        </pc:spChg>
        <pc:spChg chg="del">
          <ac:chgData name="肖 登拓" userId="9692c0dab8fa468d" providerId="LiveId" clId="{3D1FB1F9-9B46-4D7D-9867-66F48262A6B3}" dt="2021-08-10T07:16:55.238" v="1391" actId="478"/>
          <ac:spMkLst>
            <pc:docMk/>
            <pc:sldMk cId="0" sldId="274"/>
            <ac:spMk id="47" creationId="{00000000-0000-0000-0000-000000000000}"/>
          </ac:spMkLst>
        </pc:spChg>
        <pc:spChg chg="del mod">
          <ac:chgData name="肖 登拓" userId="9692c0dab8fa468d" providerId="LiveId" clId="{3D1FB1F9-9B46-4D7D-9867-66F48262A6B3}" dt="2021-08-10T07:13:59.006" v="1331" actId="478"/>
          <ac:spMkLst>
            <pc:docMk/>
            <pc:sldMk cId="0" sldId="274"/>
            <ac:spMk id="51" creationId="{00000000-0000-0000-0000-000000000000}"/>
          </ac:spMkLst>
        </pc:spChg>
        <pc:spChg chg="del">
          <ac:chgData name="肖 登拓" userId="9692c0dab8fa468d" providerId="LiveId" clId="{3D1FB1F9-9B46-4D7D-9867-66F48262A6B3}" dt="2021-08-10T07:16:56.617" v="1392" actId="478"/>
          <ac:spMkLst>
            <pc:docMk/>
            <pc:sldMk cId="0" sldId="274"/>
            <ac:spMk id="52" creationId="{00000000-0000-0000-0000-000000000000}"/>
          </ac:spMkLst>
        </pc:spChg>
        <pc:spChg chg="del mod">
          <ac:chgData name="肖 登拓" userId="9692c0dab8fa468d" providerId="LiveId" clId="{3D1FB1F9-9B46-4D7D-9867-66F48262A6B3}" dt="2021-08-10T07:17:36.601" v="1401" actId="1076"/>
          <ac:spMkLst>
            <pc:docMk/>
            <pc:sldMk cId="0" sldId="274"/>
            <ac:spMk id="53" creationId="{00000000-0000-0000-0000-000000000000}"/>
          </ac:spMkLst>
        </pc:spChg>
        <pc:spChg chg="del mod">
          <ac:chgData name="肖 登拓" userId="9692c0dab8fa468d" providerId="LiveId" clId="{3D1FB1F9-9B46-4D7D-9867-66F48262A6B3}" dt="2021-08-10T07:16:54.595" v="1390" actId="478"/>
          <ac:spMkLst>
            <pc:docMk/>
            <pc:sldMk cId="0" sldId="274"/>
            <ac:spMk id="54" creationId="{00000000-0000-0000-0000-000000000000}"/>
          </ac:spMkLst>
        </pc:spChg>
        <pc:spChg chg="del mod">
          <ac:chgData name="肖 登拓" userId="9692c0dab8fa468d" providerId="LiveId" clId="{3D1FB1F9-9B46-4D7D-9867-66F48262A6B3}" dt="2021-08-10T07:16:51.081" v="1387" actId="478"/>
          <ac:spMkLst>
            <pc:docMk/>
            <pc:sldMk cId="0" sldId="274"/>
            <ac:spMk id="55" creationId="{00000000-0000-0000-0000-000000000000}"/>
          </ac:spMkLst>
        </pc:spChg>
        <pc:spChg chg="add del">
          <ac:chgData name="肖 登拓" userId="9692c0dab8fa468d" providerId="LiveId" clId="{3D1FB1F9-9B46-4D7D-9867-66F48262A6B3}" dt="2021-08-10T07:11:46.310" v="1302" actId="478"/>
          <ac:spMkLst>
            <pc:docMk/>
            <pc:sldMk cId="0" sldId="274"/>
            <ac:spMk id="63" creationId="{00000000-0000-0000-0000-000000000000}"/>
          </ac:spMkLst>
        </pc:spChg>
        <pc:picChg chg="add mod">
          <ac:chgData name="肖 登拓" userId="9692c0dab8fa468d" providerId="LiveId" clId="{3D1FB1F9-9B46-4D7D-9867-66F48262A6B3}" dt="2021-08-10T03:48:20.522" v="1301" actId="14100"/>
          <ac:picMkLst>
            <pc:docMk/>
            <pc:sldMk cId="0" sldId="274"/>
            <ac:picMk id="4" creationId="{FF76BF1B-964A-4078-9241-6F967F7C9F67}"/>
          </ac:picMkLst>
        </pc:picChg>
        <pc:cxnChg chg="del">
          <ac:chgData name="肖 登拓" userId="9692c0dab8fa468d" providerId="LiveId" clId="{3D1FB1F9-9B46-4D7D-9867-66F48262A6B3}" dt="2021-08-10T07:17:15.529" v="1396" actId="478"/>
          <ac:cxnSpMkLst>
            <pc:docMk/>
            <pc:sldMk cId="0" sldId="274"/>
            <ac:cxnSpMk id="38" creationId="{00000000-0000-0000-0000-000000000000}"/>
          </ac:cxnSpMkLst>
        </pc:cxnChg>
      </pc:sldChg>
      <pc:sldChg chg="addSp delSp modSp mod ord">
        <pc:chgData name="肖 登拓" userId="9692c0dab8fa468d" providerId="LiveId" clId="{3D1FB1F9-9B46-4D7D-9867-66F48262A6B3}" dt="2021-08-13T01:17:58.476" v="5851" actId="14100"/>
        <pc:sldMkLst>
          <pc:docMk/>
          <pc:sldMk cId="0" sldId="275"/>
        </pc:sldMkLst>
        <pc:spChg chg="mod">
          <ac:chgData name="肖 登拓" userId="9692c0dab8fa468d" providerId="LiveId" clId="{3D1FB1F9-9B46-4D7D-9867-66F48262A6B3}" dt="2021-08-12T10:04:41.519" v="5826" actId="20577"/>
          <ac:spMkLst>
            <pc:docMk/>
            <pc:sldMk cId="0" sldId="275"/>
            <ac:spMk id="18" creationId="{00000000-0000-0000-0000-000000000000}"/>
          </ac:spMkLst>
        </pc:spChg>
        <pc:spChg chg="mod">
          <ac:chgData name="肖 登拓" userId="9692c0dab8fa468d" providerId="LiveId" clId="{3D1FB1F9-9B46-4D7D-9867-66F48262A6B3}" dt="2021-08-13T01:17:58.476" v="5851" actId="14100"/>
          <ac:spMkLst>
            <pc:docMk/>
            <pc:sldMk cId="0" sldId="275"/>
            <ac:spMk id="63" creationId="{00000000-0000-0000-0000-000000000000}"/>
          </ac:spMkLst>
        </pc:spChg>
        <pc:spChg chg="del">
          <ac:chgData name="肖 登拓" userId="9692c0dab8fa468d" providerId="LiveId" clId="{3D1FB1F9-9B46-4D7D-9867-66F48262A6B3}" dt="2021-08-12T04:36:30.420" v="4895" actId="478"/>
          <ac:spMkLst>
            <pc:docMk/>
            <pc:sldMk cId="0" sldId="275"/>
            <ac:spMk id="86" creationId="{00000000-0000-0000-0000-000000000000}"/>
          </ac:spMkLst>
        </pc:spChg>
        <pc:spChg chg="del mod">
          <ac:chgData name="肖 登拓" userId="9692c0dab8fa468d" providerId="LiveId" clId="{3D1FB1F9-9B46-4D7D-9867-66F48262A6B3}" dt="2021-08-12T04:36:33.761" v="4898" actId="478"/>
          <ac:spMkLst>
            <pc:docMk/>
            <pc:sldMk cId="0" sldId="275"/>
            <ac:spMk id="88" creationId="{00000000-0000-0000-0000-000000000000}"/>
          </ac:spMkLst>
        </pc:spChg>
        <pc:spChg chg="del">
          <ac:chgData name="肖 登拓" userId="9692c0dab8fa468d" providerId="LiveId" clId="{3D1FB1F9-9B46-4D7D-9867-66F48262A6B3}" dt="2021-08-12T04:36:37.201" v="4902" actId="478"/>
          <ac:spMkLst>
            <pc:docMk/>
            <pc:sldMk cId="0" sldId="275"/>
            <ac:spMk id="90" creationId="{00000000-0000-0000-0000-000000000000}"/>
          </ac:spMkLst>
        </pc:spChg>
        <pc:spChg chg="del">
          <ac:chgData name="肖 登拓" userId="9692c0dab8fa468d" providerId="LiveId" clId="{3D1FB1F9-9B46-4D7D-9867-66F48262A6B3}" dt="2021-08-12T04:36:31.751" v="4896" actId="478"/>
          <ac:spMkLst>
            <pc:docMk/>
            <pc:sldMk cId="0" sldId="275"/>
            <ac:spMk id="94" creationId="{00000000-0000-0000-0000-000000000000}"/>
          </ac:spMkLst>
        </pc:spChg>
        <pc:spChg chg="del">
          <ac:chgData name="肖 登拓" userId="9692c0dab8fa468d" providerId="LiveId" clId="{3D1FB1F9-9B46-4D7D-9867-66F48262A6B3}" dt="2021-08-12T04:36:38.538" v="4903" actId="478"/>
          <ac:spMkLst>
            <pc:docMk/>
            <pc:sldMk cId="0" sldId="275"/>
            <ac:spMk id="97" creationId="{00000000-0000-0000-0000-000000000000}"/>
          </ac:spMkLst>
        </pc:spChg>
        <pc:spChg chg="del">
          <ac:chgData name="肖 登拓" userId="9692c0dab8fa468d" providerId="LiveId" clId="{3D1FB1F9-9B46-4D7D-9867-66F48262A6B3}" dt="2021-08-12T04:36:40.966" v="4904" actId="478"/>
          <ac:spMkLst>
            <pc:docMk/>
            <pc:sldMk cId="0" sldId="275"/>
            <ac:spMk id="98" creationId="{00000000-0000-0000-0000-000000000000}"/>
          </ac:spMkLst>
        </pc:spChg>
        <pc:grpChg chg="del">
          <ac:chgData name="肖 登拓" userId="9692c0dab8fa468d" providerId="LiveId" clId="{3D1FB1F9-9B46-4D7D-9867-66F48262A6B3}" dt="2021-08-12T04:36:28.513" v="4894" actId="478"/>
          <ac:grpSpMkLst>
            <pc:docMk/>
            <pc:sldMk cId="0" sldId="275"/>
            <ac:grpSpMk id="5" creationId="{00000000-0000-0000-0000-000000000000}"/>
          </ac:grpSpMkLst>
        </pc:grpChg>
        <pc:grpChg chg="del">
          <ac:chgData name="肖 登拓" userId="9692c0dab8fa468d" providerId="LiveId" clId="{3D1FB1F9-9B46-4D7D-9867-66F48262A6B3}" dt="2021-08-12T04:36:35.192" v="4900" actId="478"/>
          <ac:grpSpMkLst>
            <pc:docMk/>
            <pc:sldMk cId="0" sldId="275"/>
            <ac:grpSpMk id="6" creationId="{00000000-0000-0000-0000-000000000000}"/>
          </ac:grpSpMkLst>
        </pc:grpChg>
        <pc:grpChg chg="del">
          <ac:chgData name="肖 登拓" userId="9692c0dab8fa468d" providerId="LiveId" clId="{3D1FB1F9-9B46-4D7D-9867-66F48262A6B3}" dt="2021-08-12T04:36:35.923" v="4901" actId="478"/>
          <ac:grpSpMkLst>
            <pc:docMk/>
            <pc:sldMk cId="0" sldId="275"/>
            <ac:grpSpMk id="7" creationId="{00000000-0000-0000-0000-000000000000}"/>
          </ac:grpSpMkLst>
        </pc:grpChg>
        <pc:picChg chg="add del mod">
          <ac:chgData name="肖 登拓" userId="9692c0dab8fa468d" providerId="LiveId" clId="{3D1FB1F9-9B46-4D7D-9867-66F48262A6B3}" dt="2021-08-12T09:21:34.069" v="5181" actId="478"/>
          <ac:picMkLst>
            <pc:docMk/>
            <pc:sldMk cId="0" sldId="275"/>
            <ac:picMk id="8" creationId="{266104F3-2913-483F-BEB9-B92180D68D56}"/>
          </ac:picMkLst>
        </pc:picChg>
        <pc:picChg chg="add del mod">
          <ac:chgData name="肖 登拓" userId="9692c0dab8fa468d" providerId="LiveId" clId="{3D1FB1F9-9B46-4D7D-9867-66F48262A6B3}" dt="2021-08-12T09:14:50.547" v="5163" actId="478"/>
          <ac:picMkLst>
            <pc:docMk/>
            <pc:sldMk cId="0" sldId="275"/>
            <ac:picMk id="1026" creationId="{5203E012-C292-4A68-B52E-71AAC4B4D869}"/>
          </ac:picMkLst>
        </pc:picChg>
        <pc:picChg chg="add del mod">
          <ac:chgData name="肖 登拓" userId="9692c0dab8fa468d" providerId="LiveId" clId="{3D1FB1F9-9B46-4D7D-9867-66F48262A6B3}" dt="2021-08-13T01:17:38.935" v="5844"/>
          <ac:picMkLst>
            <pc:docMk/>
            <pc:sldMk cId="0" sldId="275"/>
            <ac:picMk id="1026" creationId="{CC8C2ED6-3DA3-479D-855B-12B771D81E25}"/>
          </ac:picMkLst>
        </pc:picChg>
        <pc:picChg chg="add mod">
          <ac:chgData name="肖 登拓" userId="9692c0dab8fa468d" providerId="LiveId" clId="{3D1FB1F9-9B46-4D7D-9867-66F48262A6B3}" dt="2021-08-13T01:17:54.629" v="5850" actId="1076"/>
          <ac:picMkLst>
            <pc:docMk/>
            <pc:sldMk cId="0" sldId="275"/>
            <ac:picMk id="1028" creationId="{1A0A3477-2E17-4527-97B8-9C12B3534291}"/>
          </ac:picMkLst>
        </pc:picChg>
      </pc:sldChg>
      <pc:sldChg chg="del ord">
        <pc:chgData name="肖 登拓" userId="9692c0dab8fa468d" providerId="LiveId" clId="{3D1FB1F9-9B46-4D7D-9867-66F48262A6B3}" dt="2021-08-11T12:29:31.941" v="4457" actId="47"/>
        <pc:sldMkLst>
          <pc:docMk/>
          <pc:sldMk cId="0" sldId="276"/>
        </pc:sldMkLst>
      </pc:sldChg>
      <pc:sldChg chg="add del">
        <pc:chgData name="肖 登拓" userId="9692c0dab8fa468d" providerId="LiveId" clId="{3D1FB1F9-9B46-4D7D-9867-66F48262A6B3}" dt="2021-08-10T07:47:33.212" v="1621"/>
        <pc:sldMkLst>
          <pc:docMk/>
          <pc:sldMk cId="1942096421" sldId="277"/>
        </pc:sldMkLst>
      </pc:sldChg>
      <pc:sldChg chg="addSp delSp modSp add mod">
        <pc:chgData name="肖 登拓" userId="9692c0dab8fa468d" providerId="LiveId" clId="{3D1FB1F9-9B46-4D7D-9867-66F48262A6B3}" dt="2021-08-13T07:26:00.673" v="6294" actId="207"/>
        <pc:sldMkLst>
          <pc:docMk/>
          <pc:sldMk cId="2112881209" sldId="277"/>
        </pc:sldMkLst>
        <pc:spChg chg="mod">
          <ac:chgData name="肖 登拓" userId="9692c0dab8fa468d" providerId="LiveId" clId="{3D1FB1F9-9B46-4D7D-9867-66F48262A6B3}" dt="2021-08-10T08:40:52.283" v="2092" actId="1076"/>
          <ac:spMkLst>
            <pc:docMk/>
            <pc:sldMk cId="2112881209" sldId="277"/>
            <ac:spMk id="2" creationId="{00000000-0000-0000-0000-000000000000}"/>
          </ac:spMkLst>
        </pc:spChg>
        <pc:spChg chg="add mod">
          <ac:chgData name="肖 登拓" userId="9692c0dab8fa468d" providerId="LiveId" clId="{3D1FB1F9-9B46-4D7D-9867-66F48262A6B3}" dt="2021-08-11T02:15:57.580" v="2777" actId="1076"/>
          <ac:spMkLst>
            <pc:docMk/>
            <pc:sldMk cId="2112881209" sldId="277"/>
            <ac:spMk id="9" creationId="{D1505444-171F-4961-8A68-2AD54946656F}"/>
          </ac:spMkLst>
        </pc:spChg>
        <pc:spChg chg="add mod">
          <ac:chgData name="肖 登拓" userId="9692c0dab8fa468d" providerId="LiveId" clId="{3D1FB1F9-9B46-4D7D-9867-66F48262A6B3}" dt="2021-08-13T07:26:00.673" v="6294" actId="207"/>
          <ac:spMkLst>
            <pc:docMk/>
            <pc:sldMk cId="2112881209" sldId="277"/>
            <ac:spMk id="10" creationId="{3835F491-9E23-4841-891E-0656E28C660E}"/>
          </ac:spMkLst>
        </pc:spChg>
        <pc:spChg chg="del mod">
          <ac:chgData name="肖 登拓" userId="9692c0dab8fa468d" providerId="LiveId" clId="{3D1FB1F9-9B46-4D7D-9867-66F48262A6B3}" dt="2021-08-11T02:15:47.424" v="2773" actId="21"/>
          <ac:spMkLst>
            <pc:docMk/>
            <pc:sldMk cId="2112881209" sldId="277"/>
            <ac:spMk id="40" creationId="{00000000-0000-0000-0000-000000000000}"/>
          </ac:spMkLst>
        </pc:spChg>
        <pc:spChg chg="mod">
          <ac:chgData name="肖 登拓" userId="9692c0dab8fa468d" providerId="LiveId" clId="{3D1FB1F9-9B46-4D7D-9867-66F48262A6B3}" dt="2021-08-10T07:55:26.340" v="1676" actId="20577"/>
          <ac:spMkLst>
            <pc:docMk/>
            <pc:sldMk cId="2112881209" sldId="277"/>
            <ac:spMk id="53" creationId="{00000000-0000-0000-0000-000000000000}"/>
          </ac:spMkLst>
        </pc:spChg>
        <pc:spChg chg="mod">
          <ac:chgData name="肖 登拓" userId="9692c0dab8fa468d" providerId="LiveId" clId="{3D1FB1F9-9B46-4D7D-9867-66F48262A6B3}" dt="2021-08-11T02:15:52.641" v="2776" actId="1076"/>
          <ac:spMkLst>
            <pc:docMk/>
            <pc:sldMk cId="2112881209" sldId="277"/>
            <ac:spMk id="63" creationId="{00000000-0000-0000-0000-000000000000}"/>
          </ac:spMkLst>
        </pc:spChg>
      </pc:sldChg>
      <pc:sldChg chg="addSp delSp modSp add del mod setBg">
        <pc:chgData name="肖 登拓" userId="9692c0dab8fa468d" providerId="LiveId" clId="{3D1FB1F9-9B46-4D7D-9867-66F48262A6B3}" dt="2021-08-13T07:26:59.283" v="6304" actId="47"/>
        <pc:sldMkLst>
          <pc:docMk/>
          <pc:sldMk cId="0" sldId="278"/>
        </pc:sldMkLst>
        <pc:spChg chg="add mod">
          <ac:chgData name="肖 登拓" userId="9692c0dab8fa468d" providerId="LiveId" clId="{3D1FB1F9-9B46-4D7D-9867-66F48262A6B3}" dt="2021-08-10T08:25:36.893" v="2024" actId="1076"/>
          <ac:spMkLst>
            <pc:docMk/>
            <pc:sldMk cId="0" sldId="278"/>
            <ac:spMk id="13" creationId="{86944D81-093F-431C-903A-3E2C6C40A0EF}"/>
          </ac:spMkLst>
        </pc:spChg>
        <pc:spChg chg="add del">
          <ac:chgData name="肖 登拓" userId="9692c0dab8fa468d" providerId="LiveId" clId="{3D1FB1F9-9B46-4D7D-9867-66F48262A6B3}" dt="2021-08-10T09:00:56.536" v="2299" actId="22"/>
          <ac:spMkLst>
            <pc:docMk/>
            <pc:sldMk cId="0" sldId="278"/>
            <ac:spMk id="17" creationId="{59621176-4416-4D84-BE11-4F073AD7B32C}"/>
          </ac:spMkLst>
        </pc:spChg>
        <pc:spChg chg="add del">
          <ac:chgData name="肖 登拓" userId="9692c0dab8fa468d" providerId="LiveId" clId="{3D1FB1F9-9B46-4D7D-9867-66F48262A6B3}" dt="2021-08-10T09:01:00.467" v="2301" actId="22"/>
          <ac:spMkLst>
            <pc:docMk/>
            <pc:sldMk cId="0" sldId="278"/>
            <ac:spMk id="19" creationId="{297B772F-C471-4566-9913-2F43FF0D780A}"/>
          </ac:spMkLst>
        </pc:spChg>
        <pc:spChg chg="del">
          <ac:chgData name="肖 登拓" userId="9692c0dab8fa468d" providerId="LiveId" clId="{3D1FB1F9-9B46-4D7D-9867-66F48262A6B3}" dt="2021-08-10T08:36:38.811" v="2057" actId="478"/>
          <ac:spMkLst>
            <pc:docMk/>
            <pc:sldMk cId="0" sldId="278"/>
            <ac:spMk id="24" creationId="{00000000-0000-0000-0000-000000000000}"/>
          </ac:spMkLst>
        </pc:spChg>
        <pc:spChg chg="del">
          <ac:chgData name="肖 登拓" userId="9692c0dab8fa468d" providerId="LiveId" clId="{3D1FB1F9-9B46-4D7D-9867-66F48262A6B3}" dt="2021-08-10T08:37:47.331" v="2063" actId="478"/>
          <ac:spMkLst>
            <pc:docMk/>
            <pc:sldMk cId="0" sldId="278"/>
            <ac:spMk id="25" creationId="{00000000-0000-0000-0000-000000000000}"/>
          </ac:spMkLst>
        </pc:spChg>
        <pc:spChg chg="del">
          <ac:chgData name="肖 登拓" userId="9692c0dab8fa468d" providerId="LiveId" clId="{3D1FB1F9-9B46-4D7D-9867-66F48262A6B3}" dt="2021-08-10T08:37:40.888" v="2059" actId="478"/>
          <ac:spMkLst>
            <pc:docMk/>
            <pc:sldMk cId="0" sldId="278"/>
            <ac:spMk id="26" creationId="{00000000-0000-0000-0000-000000000000}"/>
          </ac:spMkLst>
        </pc:spChg>
        <pc:spChg chg="del">
          <ac:chgData name="肖 登拓" userId="9692c0dab8fa468d" providerId="LiveId" clId="{3D1FB1F9-9B46-4D7D-9867-66F48262A6B3}" dt="2021-08-10T08:37:46.505" v="2062" actId="478"/>
          <ac:spMkLst>
            <pc:docMk/>
            <pc:sldMk cId="0" sldId="278"/>
            <ac:spMk id="28" creationId="{00000000-0000-0000-0000-000000000000}"/>
          </ac:spMkLst>
        </pc:spChg>
        <pc:spChg chg="del">
          <ac:chgData name="肖 登拓" userId="9692c0dab8fa468d" providerId="LiveId" clId="{3D1FB1F9-9B46-4D7D-9867-66F48262A6B3}" dt="2021-08-10T08:37:45.350" v="2061" actId="478"/>
          <ac:spMkLst>
            <pc:docMk/>
            <pc:sldMk cId="0" sldId="278"/>
            <ac:spMk id="30" creationId="{00000000-0000-0000-0000-000000000000}"/>
          </ac:spMkLst>
        </pc:spChg>
        <pc:spChg chg="del">
          <ac:chgData name="肖 登拓" userId="9692c0dab8fa468d" providerId="LiveId" clId="{3D1FB1F9-9B46-4D7D-9867-66F48262A6B3}" dt="2021-08-10T08:37:43.453" v="2060" actId="478"/>
          <ac:spMkLst>
            <pc:docMk/>
            <pc:sldMk cId="0" sldId="278"/>
            <ac:spMk id="31" creationId="{00000000-0000-0000-0000-000000000000}"/>
          </ac:spMkLst>
        </pc:spChg>
        <pc:picChg chg="add del">
          <ac:chgData name="肖 登拓" userId="9692c0dab8fa468d" providerId="LiveId" clId="{3D1FB1F9-9B46-4D7D-9867-66F48262A6B3}" dt="2021-08-10T09:01:29.392" v="2310" actId="478"/>
          <ac:picMkLst>
            <pc:docMk/>
            <pc:sldMk cId="0" sldId="278"/>
            <ac:picMk id="4" creationId="{30F53BCA-3466-4B8C-BD51-112F41C86B69}"/>
          </ac:picMkLst>
        </pc:picChg>
        <pc:picChg chg="add del mod">
          <ac:chgData name="肖 登拓" userId="9692c0dab8fa468d" providerId="LiveId" clId="{3D1FB1F9-9B46-4D7D-9867-66F48262A6B3}" dt="2021-08-10T09:01:28.951" v="2309"/>
          <ac:picMkLst>
            <pc:docMk/>
            <pc:sldMk cId="0" sldId="278"/>
            <ac:picMk id="3074" creationId="{607DB4E4-7AE1-49C4-B811-14F62D4CFC62}"/>
          </ac:picMkLst>
        </pc:picChg>
      </pc:sldChg>
      <pc:sldChg chg="addSp delSp modSp add mod">
        <pc:chgData name="肖 登拓" userId="9692c0dab8fa468d" providerId="LiveId" clId="{3D1FB1F9-9B46-4D7D-9867-66F48262A6B3}" dt="2021-08-13T07:26:19.609" v="6297" actId="207"/>
        <pc:sldMkLst>
          <pc:docMk/>
          <pc:sldMk cId="1168332159" sldId="279"/>
        </pc:sldMkLst>
        <pc:spChg chg="add mod">
          <ac:chgData name="肖 登拓" userId="9692c0dab8fa468d" providerId="LiveId" clId="{3D1FB1F9-9B46-4D7D-9867-66F48262A6B3}" dt="2021-08-13T07:26:19.609" v="6297" actId="207"/>
          <ac:spMkLst>
            <pc:docMk/>
            <pc:sldMk cId="1168332159" sldId="279"/>
            <ac:spMk id="8" creationId="{94A4C1ED-9E42-4D48-9CE1-C56911B571AA}"/>
          </ac:spMkLst>
        </pc:spChg>
        <pc:spChg chg="add del mod">
          <ac:chgData name="肖 登拓" userId="9692c0dab8fa468d" providerId="LiveId" clId="{3D1FB1F9-9B46-4D7D-9867-66F48262A6B3}" dt="2021-08-10T09:00:45.759" v="2296"/>
          <ac:spMkLst>
            <pc:docMk/>
            <pc:sldMk cId="1168332159" sldId="279"/>
            <ac:spMk id="9" creationId="{DB9D2CEF-9C16-4CC8-BFDD-B6FDC04BC07D}"/>
          </ac:spMkLst>
        </pc:spChg>
        <pc:spChg chg="del mod">
          <ac:chgData name="肖 登拓" userId="9692c0dab8fa468d" providerId="LiveId" clId="{3D1FB1F9-9B46-4D7D-9867-66F48262A6B3}" dt="2021-08-10T08:47:01.540" v="2105"/>
          <ac:spMkLst>
            <pc:docMk/>
            <pc:sldMk cId="1168332159" sldId="279"/>
            <ac:spMk id="40" creationId="{00000000-0000-0000-0000-000000000000}"/>
          </ac:spMkLst>
        </pc:spChg>
        <pc:spChg chg="mod">
          <ac:chgData name="肖 登拓" userId="9692c0dab8fa468d" providerId="LiveId" clId="{3D1FB1F9-9B46-4D7D-9867-66F48262A6B3}" dt="2021-08-10T08:47:15.099" v="2112" actId="20577"/>
          <ac:spMkLst>
            <pc:docMk/>
            <pc:sldMk cId="1168332159" sldId="279"/>
            <ac:spMk id="53" creationId="{00000000-0000-0000-0000-000000000000}"/>
          </ac:spMkLst>
        </pc:spChg>
      </pc:sldChg>
      <pc:sldChg chg="addSp delSp modSp add del mod">
        <pc:chgData name="肖 登拓" userId="9692c0dab8fa468d" providerId="LiveId" clId="{3D1FB1F9-9B46-4D7D-9867-66F48262A6B3}" dt="2021-08-13T07:26:58.324" v="6303" actId="47"/>
        <pc:sldMkLst>
          <pc:docMk/>
          <pc:sldMk cId="818685081" sldId="280"/>
        </pc:sldMkLst>
        <pc:spChg chg="mod">
          <ac:chgData name="肖 登拓" userId="9692c0dab8fa468d" providerId="LiveId" clId="{3D1FB1F9-9B46-4D7D-9867-66F48262A6B3}" dt="2021-08-10T09:01:35.039" v="2313" actId="1076"/>
          <ac:spMkLst>
            <pc:docMk/>
            <pc:sldMk cId="818685081" sldId="280"/>
            <ac:spMk id="63" creationId="{00000000-0000-0000-0000-000000000000}"/>
          </ac:spMkLst>
        </pc:spChg>
        <pc:picChg chg="del">
          <ac:chgData name="肖 登拓" userId="9692c0dab8fa468d" providerId="LiveId" clId="{3D1FB1F9-9B46-4D7D-9867-66F48262A6B3}" dt="2021-08-10T08:58:11.691" v="2291" actId="478"/>
          <ac:picMkLst>
            <pc:docMk/>
            <pc:sldMk cId="818685081" sldId="280"/>
            <ac:picMk id="4" creationId="{30F53BCA-3466-4B8C-BD51-112F41C86B69}"/>
          </ac:picMkLst>
        </pc:picChg>
        <pc:picChg chg="add mod">
          <ac:chgData name="肖 登拓" userId="9692c0dab8fa468d" providerId="LiveId" clId="{3D1FB1F9-9B46-4D7D-9867-66F48262A6B3}" dt="2021-08-10T09:01:42.301" v="2315" actId="14100"/>
          <ac:picMkLst>
            <pc:docMk/>
            <pc:sldMk cId="818685081" sldId="280"/>
            <ac:picMk id="2050" creationId="{F638ABC8-FCD9-41AA-9BA2-F859E9E508E0}"/>
          </ac:picMkLst>
        </pc:picChg>
      </pc:sldChg>
      <pc:sldChg chg="add del">
        <pc:chgData name="肖 登拓" userId="9692c0dab8fa468d" providerId="LiveId" clId="{3D1FB1F9-9B46-4D7D-9867-66F48262A6B3}" dt="2021-08-10T08:58:49.922" v="2293"/>
        <pc:sldMkLst>
          <pc:docMk/>
          <pc:sldMk cId="800384455" sldId="281"/>
        </pc:sldMkLst>
      </pc:sldChg>
      <pc:sldChg chg="addSp delSp modSp add mod">
        <pc:chgData name="肖 登拓" userId="9692c0dab8fa468d" providerId="LiveId" clId="{3D1FB1F9-9B46-4D7D-9867-66F48262A6B3}" dt="2021-08-13T07:26:42.612" v="6302" actId="207"/>
        <pc:sldMkLst>
          <pc:docMk/>
          <pc:sldMk cId="3081756806" sldId="281"/>
        </pc:sldMkLst>
        <pc:spChg chg="mod">
          <ac:chgData name="肖 登拓" userId="9692c0dab8fa468d" providerId="LiveId" clId="{3D1FB1F9-9B46-4D7D-9867-66F48262A6B3}" dt="2021-08-10T12:01:26.565" v="2489" actId="20577"/>
          <ac:spMkLst>
            <pc:docMk/>
            <pc:sldMk cId="3081756806" sldId="281"/>
            <ac:spMk id="2" creationId="{00000000-0000-0000-0000-000000000000}"/>
          </ac:spMkLst>
        </pc:spChg>
        <pc:spChg chg="add mod">
          <ac:chgData name="肖 登拓" userId="9692c0dab8fa468d" providerId="LiveId" clId="{3D1FB1F9-9B46-4D7D-9867-66F48262A6B3}" dt="2021-08-11T02:17:23.098" v="2800" actId="20577"/>
          <ac:spMkLst>
            <pc:docMk/>
            <pc:sldMk cId="3081756806" sldId="281"/>
            <ac:spMk id="9" creationId="{0631B116-6CB5-416F-9894-4B71C0B4E0C6}"/>
          </ac:spMkLst>
        </pc:spChg>
        <pc:spChg chg="add mod">
          <ac:chgData name="肖 登拓" userId="9692c0dab8fa468d" providerId="LiveId" clId="{3D1FB1F9-9B46-4D7D-9867-66F48262A6B3}" dt="2021-08-13T07:26:42.612" v="6302" actId="207"/>
          <ac:spMkLst>
            <pc:docMk/>
            <pc:sldMk cId="3081756806" sldId="281"/>
            <ac:spMk id="10" creationId="{5624F041-1E56-46D0-996B-CA7A8766FD6B}"/>
          </ac:spMkLst>
        </pc:spChg>
        <pc:spChg chg="del">
          <ac:chgData name="肖 登拓" userId="9692c0dab8fa468d" providerId="LiveId" clId="{3D1FB1F9-9B46-4D7D-9867-66F48262A6B3}" dt="2021-08-11T02:15:38.328" v="2770" actId="21"/>
          <ac:spMkLst>
            <pc:docMk/>
            <pc:sldMk cId="3081756806" sldId="281"/>
            <ac:spMk id="40" creationId="{00000000-0000-0000-0000-000000000000}"/>
          </ac:spMkLst>
        </pc:spChg>
        <pc:spChg chg="mod">
          <ac:chgData name="肖 登拓" userId="9692c0dab8fa468d" providerId="LiveId" clId="{3D1FB1F9-9B46-4D7D-9867-66F48262A6B3}" dt="2021-08-10T11:27:52.916" v="2475" actId="20577"/>
          <ac:spMkLst>
            <pc:docMk/>
            <pc:sldMk cId="3081756806" sldId="281"/>
            <ac:spMk id="53" creationId="{00000000-0000-0000-0000-000000000000}"/>
          </ac:spMkLst>
        </pc:spChg>
        <pc:spChg chg="mod">
          <ac:chgData name="肖 登拓" userId="9692c0dab8fa468d" providerId="LiveId" clId="{3D1FB1F9-9B46-4D7D-9867-66F48262A6B3}" dt="2021-08-13T07:26:28.736" v="6299"/>
          <ac:spMkLst>
            <pc:docMk/>
            <pc:sldMk cId="3081756806" sldId="281"/>
            <ac:spMk id="63" creationId="{00000000-0000-0000-0000-000000000000}"/>
          </ac:spMkLst>
        </pc:spChg>
        <pc:picChg chg="add mod">
          <ac:chgData name="肖 登拓" userId="9692c0dab8fa468d" providerId="LiveId" clId="{3D1FB1F9-9B46-4D7D-9867-66F48262A6B3}" dt="2021-08-11T02:19:40.287" v="2805" actId="1076"/>
          <ac:picMkLst>
            <pc:docMk/>
            <pc:sldMk cId="3081756806" sldId="281"/>
            <ac:picMk id="2050" creationId="{7614BA38-132E-408E-9837-58416FFD7289}"/>
          </ac:picMkLst>
        </pc:picChg>
      </pc:sldChg>
      <pc:sldChg chg="addSp delSp modSp add mod">
        <pc:chgData name="肖 登拓" userId="9692c0dab8fa468d" providerId="LiveId" clId="{3D1FB1F9-9B46-4D7D-9867-66F48262A6B3}" dt="2021-08-11T09:23:28.610" v="4405" actId="1076"/>
        <pc:sldMkLst>
          <pc:docMk/>
          <pc:sldMk cId="750475163" sldId="282"/>
        </pc:sldMkLst>
        <pc:spChg chg="del">
          <ac:chgData name="肖 登拓" userId="9692c0dab8fa468d" providerId="LiveId" clId="{3D1FB1F9-9B46-4D7D-9867-66F48262A6B3}" dt="2021-08-10T13:22:36.195" v="2563" actId="478"/>
          <ac:spMkLst>
            <pc:docMk/>
            <pc:sldMk cId="750475163" sldId="282"/>
            <ac:spMk id="2" creationId="{00000000-0000-0000-0000-000000000000}"/>
          </ac:spMkLst>
        </pc:spChg>
        <pc:spChg chg="mod">
          <ac:chgData name="肖 登拓" userId="9692c0dab8fa468d" providerId="LiveId" clId="{3D1FB1F9-9B46-4D7D-9867-66F48262A6B3}" dt="2021-08-11T09:23:07.540" v="4402" actId="1076"/>
          <ac:spMkLst>
            <pc:docMk/>
            <pc:sldMk cId="750475163" sldId="282"/>
            <ac:spMk id="13" creationId="{86944D81-093F-431C-903A-3E2C6C40A0EF}"/>
          </ac:spMkLst>
        </pc:spChg>
        <pc:spChg chg="del">
          <ac:chgData name="肖 登拓" userId="9692c0dab8fa468d" providerId="LiveId" clId="{3D1FB1F9-9B46-4D7D-9867-66F48262A6B3}" dt="2021-08-11T09:22:56.626" v="4397" actId="478"/>
          <ac:spMkLst>
            <pc:docMk/>
            <pc:sldMk cId="750475163" sldId="282"/>
            <ac:spMk id="23" creationId="{00000000-0000-0000-0000-000000000000}"/>
          </ac:spMkLst>
        </pc:spChg>
        <pc:spChg chg="del">
          <ac:chgData name="肖 登拓" userId="9692c0dab8fa468d" providerId="LiveId" clId="{3D1FB1F9-9B46-4D7D-9867-66F48262A6B3}" dt="2021-08-11T09:23:01.010" v="4400" actId="478"/>
          <ac:spMkLst>
            <pc:docMk/>
            <pc:sldMk cId="750475163" sldId="282"/>
            <ac:spMk id="27" creationId="{00000000-0000-0000-0000-000000000000}"/>
          </ac:spMkLst>
        </pc:spChg>
        <pc:spChg chg="del">
          <ac:chgData name="肖 登拓" userId="9692c0dab8fa468d" providerId="LiveId" clId="{3D1FB1F9-9B46-4D7D-9867-66F48262A6B3}" dt="2021-08-11T09:23:03.966" v="4401" actId="478"/>
          <ac:spMkLst>
            <pc:docMk/>
            <pc:sldMk cId="750475163" sldId="282"/>
            <ac:spMk id="29" creationId="{00000000-0000-0000-0000-000000000000}"/>
          </ac:spMkLst>
        </pc:spChg>
        <pc:spChg chg="add del">
          <ac:chgData name="肖 登拓" userId="9692c0dab8fa468d" providerId="LiveId" clId="{3D1FB1F9-9B46-4D7D-9867-66F48262A6B3}" dt="2021-08-11T09:22:58.966" v="4399" actId="478"/>
          <ac:spMkLst>
            <pc:docMk/>
            <pc:sldMk cId="750475163" sldId="282"/>
            <ac:spMk id="63" creationId="{00000000-0000-0000-0000-000000000000}"/>
          </ac:spMkLst>
        </pc:spChg>
        <pc:picChg chg="add mod">
          <ac:chgData name="肖 登拓" userId="9692c0dab8fa468d" providerId="LiveId" clId="{3D1FB1F9-9B46-4D7D-9867-66F48262A6B3}" dt="2021-08-11T09:23:28.610" v="4405" actId="1076"/>
          <ac:picMkLst>
            <pc:docMk/>
            <pc:sldMk cId="750475163" sldId="282"/>
            <ac:picMk id="3" creationId="{70D251F3-822C-4730-9D1A-32A6A4FD15B0}"/>
          </ac:picMkLst>
        </pc:picChg>
        <pc:picChg chg="add del mod">
          <ac:chgData name="肖 登拓" userId="9692c0dab8fa468d" providerId="LiveId" clId="{3D1FB1F9-9B46-4D7D-9867-66F48262A6B3}" dt="2021-08-11T09:22:54.177" v="4396" actId="478"/>
          <ac:picMkLst>
            <pc:docMk/>
            <pc:sldMk cId="750475163" sldId="282"/>
            <ac:picMk id="4" creationId="{4FA02833-A9B0-4F6E-9742-8A9364EBCC28}"/>
          </ac:picMkLst>
        </pc:picChg>
        <pc:picChg chg="del">
          <ac:chgData name="肖 登拓" userId="9692c0dab8fa468d" providerId="LiveId" clId="{3D1FB1F9-9B46-4D7D-9867-66F48262A6B3}" dt="2021-08-10T09:09:40.882" v="2374" actId="478"/>
          <ac:picMkLst>
            <pc:docMk/>
            <pc:sldMk cId="750475163" sldId="282"/>
            <ac:picMk id="2050" creationId="{F638ABC8-FCD9-41AA-9BA2-F859E9E508E0}"/>
          </ac:picMkLst>
        </pc:picChg>
      </pc:sldChg>
      <pc:sldChg chg="addSp delSp modSp add mod setBg">
        <pc:chgData name="肖 登拓" userId="9692c0dab8fa468d" providerId="LiveId" clId="{3D1FB1F9-9B46-4D7D-9867-66F48262A6B3}" dt="2021-08-11T07:02:45.967" v="3769" actId="1076"/>
        <pc:sldMkLst>
          <pc:docMk/>
          <pc:sldMk cId="1454276903" sldId="283"/>
        </pc:sldMkLst>
        <pc:spChg chg="del">
          <ac:chgData name="肖 登拓" userId="9692c0dab8fa468d" providerId="LiveId" clId="{3D1FB1F9-9B46-4D7D-9867-66F48262A6B3}" dt="2021-08-11T07:02:40.641" v="3768" actId="478"/>
          <ac:spMkLst>
            <pc:docMk/>
            <pc:sldMk cId="1454276903" sldId="283"/>
            <ac:spMk id="29" creationId="{00000000-0000-0000-0000-000000000000}"/>
          </ac:spMkLst>
        </pc:spChg>
        <pc:spChg chg="del">
          <ac:chgData name="肖 登拓" userId="9692c0dab8fa468d" providerId="LiveId" clId="{3D1FB1F9-9B46-4D7D-9867-66F48262A6B3}" dt="2021-08-11T07:02:00.306" v="3712" actId="478"/>
          <ac:spMkLst>
            <pc:docMk/>
            <pc:sldMk cId="1454276903" sldId="283"/>
            <ac:spMk id="30" creationId="{29E050A2-1555-4C69-BCE5-7A5C096AE725}"/>
          </ac:spMkLst>
        </pc:spChg>
        <pc:spChg chg="mod">
          <ac:chgData name="肖 登拓" userId="9692c0dab8fa468d" providerId="LiveId" clId="{3D1FB1F9-9B46-4D7D-9867-66F48262A6B3}" dt="2021-08-11T07:02:35.225" v="3767" actId="20577"/>
          <ac:spMkLst>
            <pc:docMk/>
            <pc:sldMk cId="1454276903" sldId="283"/>
            <ac:spMk id="38" creationId="{00000000-0000-0000-0000-000000000000}"/>
          </ac:spMkLst>
        </pc:spChg>
        <pc:picChg chg="add mod">
          <ac:chgData name="肖 登拓" userId="9692c0dab8fa468d" providerId="LiveId" clId="{3D1FB1F9-9B46-4D7D-9867-66F48262A6B3}" dt="2021-08-11T07:02:45.967" v="3769" actId="1076"/>
          <ac:picMkLst>
            <pc:docMk/>
            <pc:sldMk cId="1454276903" sldId="283"/>
            <ac:picMk id="4" creationId="{5475D2C0-9670-4A7F-81E2-5D25B3FC937B}"/>
          </ac:picMkLst>
        </pc:picChg>
        <pc:picChg chg="del">
          <ac:chgData name="肖 登拓" userId="9692c0dab8fa468d" providerId="LiveId" clId="{3D1FB1F9-9B46-4D7D-9867-66F48262A6B3}" dt="2021-08-11T07:01:56.940" v="3711" actId="478"/>
          <ac:picMkLst>
            <pc:docMk/>
            <pc:sldMk cId="1454276903" sldId="283"/>
            <ac:picMk id="6" creationId="{6DCA91FA-9506-40C3-AA7E-8BDE1DC52A16}"/>
          </ac:picMkLst>
        </pc:picChg>
        <pc:picChg chg="del">
          <ac:chgData name="肖 登拓" userId="9692c0dab8fa468d" providerId="LiveId" clId="{3D1FB1F9-9B46-4D7D-9867-66F48262A6B3}" dt="2021-08-11T07:01:55.675" v="3710" actId="478"/>
          <ac:picMkLst>
            <pc:docMk/>
            <pc:sldMk cId="1454276903" sldId="283"/>
            <ac:picMk id="1026" creationId="{1D8BA574-2C38-4745-A055-F6048E192381}"/>
          </ac:picMkLst>
        </pc:picChg>
      </pc:sldChg>
      <pc:sldChg chg="add del setBg">
        <pc:chgData name="肖 登拓" userId="9692c0dab8fa468d" providerId="LiveId" clId="{3D1FB1F9-9B46-4D7D-9867-66F48262A6B3}" dt="2021-08-11T07:02:02.526" v="3714"/>
        <pc:sldMkLst>
          <pc:docMk/>
          <pc:sldMk cId="584931863" sldId="284"/>
        </pc:sldMkLst>
      </pc:sldChg>
      <pc:sldChg chg="delSp modSp add mod setBg">
        <pc:chgData name="肖 登拓" userId="9692c0dab8fa468d" providerId="LiveId" clId="{3D1FB1F9-9B46-4D7D-9867-66F48262A6B3}" dt="2021-08-11T07:54:55.175" v="4259"/>
        <pc:sldMkLst>
          <pc:docMk/>
          <pc:sldMk cId="696254485" sldId="284"/>
        </pc:sldMkLst>
        <pc:spChg chg="mod">
          <ac:chgData name="肖 登拓" userId="9692c0dab8fa468d" providerId="LiveId" clId="{3D1FB1F9-9B46-4D7D-9867-66F48262A6B3}" dt="2021-08-11T07:54:55.175" v="4259"/>
          <ac:spMkLst>
            <pc:docMk/>
            <pc:sldMk cId="696254485" sldId="284"/>
            <ac:spMk id="13" creationId="{00000000-0000-0000-0000-000000000000}"/>
          </ac:spMkLst>
        </pc:spChg>
        <pc:spChg chg="mod">
          <ac:chgData name="肖 登拓" userId="9692c0dab8fa468d" providerId="LiveId" clId="{3D1FB1F9-9B46-4D7D-9867-66F48262A6B3}" dt="2021-08-11T07:21:49.550" v="3852" actId="14100"/>
          <ac:spMkLst>
            <pc:docMk/>
            <pc:sldMk cId="696254485" sldId="284"/>
            <ac:spMk id="25" creationId="{00000000-0000-0000-0000-000000000000}"/>
          </ac:spMkLst>
        </pc:spChg>
        <pc:spChg chg="mod">
          <ac:chgData name="肖 登拓" userId="9692c0dab8fa468d" providerId="LiveId" clId="{3D1FB1F9-9B46-4D7D-9867-66F48262A6B3}" dt="2021-08-11T07:24:28.765" v="4014" actId="14100"/>
          <ac:spMkLst>
            <pc:docMk/>
            <pc:sldMk cId="696254485" sldId="284"/>
            <ac:spMk id="26" creationId="{00000000-0000-0000-0000-000000000000}"/>
          </ac:spMkLst>
        </pc:spChg>
        <pc:spChg chg="del">
          <ac:chgData name="肖 登拓" userId="9692c0dab8fa468d" providerId="LiveId" clId="{3D1FB1F9-9B46-4D7D-9867-66F48262A6B3}" dt="2021-08-11T07:24:15.606" v="4010" actId="478"/>
          <ac:spMkLst>
            <pc:docMk/>
            <pc:sldMk cId="696254485" sldId="284"/>
            <ac:spMk id="27" creationId="{00000000-0000-0000-0000-000000000000}"/>
          </ac:spMkLst>
        </pc:spChg>
        <pc:spChg chg="mod">
          <ac:chgData name="肖 登拓" userId="9692c0dab8fa468d" providerId="LiveId" clId="{3D1FB1F9-9B46-4D7D-9867-66F48262A6B3}" dt="2021-08-11T07:28:44.050" v="4205" actId="20577"/>
          <ac:spMkLst>
            <pc:docMk/>
            <pc:sldMk cId="696254485" sldId="284"/>
            <ac:spMk id="28" creationId="{00000000-0000-0000-0000-000000000000}"/>
          </ac:spMkLst>
        </pc:spChg>
        <pc:spChg chg="mod">
          <ac:chgData name="肖 登拓" userId="9692c0dab8fa468d" providerId="LiveId" clId="{3D1FB1F9-9B46-4D7D-9867-66F48262A6B3}" dt="2021-08-11T07:28:25.565" v="4192" actId="20577"/>
          <ac:spMkLst>
            <pc:docMk/>
            <pc:sldMk cId="696254485" sldId="284"/>
            <ac:spMk id="34" creationId="{00000000-0000-0000-0000-000000000000}"/>
          </ac:spMkLst>
        </pc:spChg>
        <pc:spChg chg="mod">
          <ac:chgData name="肖 登拓" userId="9692c0dab8fa468d" providerId="LiveId" clId="{3D1FB1F9-9B46-4D7D-9867-66F48262A6B3}" dt="2021-08-11T07:27:32.482" v="4129" actId="403"/>
          <ac:spMkLst>
            <pc:docMk/>
            <pc:sldMk cId="696254485" sldId="284"/>
            <ac:spMk id="35" creationId="{00000000-0000-0000-0000-000000000000}"/>
          </ac:spMkLst>
        </pc:spChg>
        <pc:spChg chg="del">
          <ac:chgData name="肖 登拓" userId="9692c0dab8fa468d" providerId="LiveId" clId="{3D1FB1F9-9B46-4D7D-9867-66F48262A6B3}" dt="2021-08-11T07:24:21.896" v="4012" actId="478"/>
          <ac:spMkLst>
            <pc:docMk/>
            <pc:sldMk cId="696254485" sldId="284"/>
            <ac:spMk id="37" creationId="{00000000-0000-0000-0000-000000000000}"/>
          </ac:spMkLst>
        </pc:spChg>
        <pc:spChg chg="del">
          <ac:chgData name="肖 登拓" userId="9692c0dab8fa468d" providerId="LiveId" clId="{3D1FB1F9-9B46-4D7D-9867-66F48262A6B3}" dt="2021-08-11T07:24:17.876" v="4011" actId="478"/>
          <ac:spMkLst>
            <pc:docMk/>
            <pc:sldMk cId="696254485" sldId="284"/>
            <ac:spMk id="38" creationId="{00000000-0000-0000-0000-000000000000}"/>
          </ac:spMkLst>
        </pc:spChg>
        <pc:spChg chg="mod">
          <ac:chgData name="肖 登拓" userId="9692c0dab8fa468d" providerId="LiveId" clId="{3D1FB1F9-9B46-4D7D-9867-66F48262A6B3}" dt="2021-08-11T07:27:24.628" v="4128" actId="20577"/>
          <ac:spMkLst>
            <pc:docMk/>
            <pc:sldMk cId="696254485" sldId="284"/>
            <ac:spMk id="40" creationId="{00000000-0000-0000-0000-000000000000}"/>
          </ac:spMkLst>
        </pc:spChg>
        <pc:spChg chg="mod">
          <ac:chgData name="肖 登拓" userId="9692c0dab8fa468d" providerId="LiveId" clId="{3D1FB1F9-9B46-4D7D-9867-66F48262A6B3}" dt="2021-08-11T07:27:37.392" v="4130" actId="403"/>
          <ac:spMkLst>
            <pc:docMk/>
            <pc:sldMk cId="696254485" sldId="284"/>
            <ac:spMk id="41" creationId="{00000000-0000-0000-0000-000000000000}"/>
          </ac:spMkLst>
        </pc:spChg>
        <pc:spChg chg="mod">
          <ac:chgData name="肖 登拓" userId="9692c0dab8fa468d" providerId="LiveId" clId="{3D1FB1F9-9B46-4D7D-9867-66F48262A6B3}" dt="2021-08-11T07:28:02.246" v="4158" actId="20577"/>
          <ac:spMkLst>
            <pc:docMk/>
            <pc:sldMk cId="696254485" sldId="284"/>
            <ac:spMk id="43" creationId="{00000000-0000-0000-0000-000000000000}"/>
          </ac:spMkLst>
        </pc:spChg>
        <pc:spChg chg="mod">
          <ac:chgData name="肖 登拓" userId="9692c0dab8fa468d" providerId="LiveId" clId="{3D1FB1F9-9B46-4D7D-9867-66F48262A6B3}" dt="2021-08-11T07:27:54.675" v="4157" actId="20577"/>
          <ac:spMkLst>
            <pc:docMk/>
            <pc:sldMk cId="696254485" sldId="284"/>
            <ac:spMk id="48" creationId="{00000000-0000-0000-0000-000000000000}"/>
          </ac:spMkLst>
        </pc:spChg>
        <pc:spChg chg="mod">
          <ac:chgData name="肖 登拓" userId="9692c0dab8fa468d" providerId="LiveId" clId="{3D1FB1F9-9B46-4D7D-9867-66F48262A6B3}" dt="2021-08-11T07:26:00.607" v="4052" actId="1076"/>
          <ac:spMkLst>
            <pc:docMk/>
            <pc:sldMk cId="696254485" sldId="284"/>
            <ac:spMk id="63" creationId="{00000000-0000-0000-0000-000000000000}"/>
          </ac:spMkLst>
        </pc:spChg>
        <pc:grpChg chg="del">
          <ac:chgData name="肖 登拓" userId="9692c0dab8fa468d" providerId="LiveId" clId="{3D1FB1F9-9B46-4D7D-9867-66F48262A6B3}" dt="2021-08-11T07:24:17.876" v="4011" actId="478"/>
          <ac:grpSpMkLst>
            <pc:docMk/>
            <pc:sldMk cId="696254485" sldId="284"/>
            <ac:grpSpMk id="36" creationId="{00000000-0000-0000-0000-000000000000}"/>
          </ac:grpSpMkLst>
        </pc:grpChg>
        <pc:cxnChg chg="mod">
          <ac:chgData name="肖 登拓" userId="9692c0dab8fa468d" providerId="LiveId" clId="{3D1FB1F9-9B46-4D7D-9867-66F48262A6B3}" dt="2021-08-11T07:26:41.818" v="4056" actId="1076"/>
          <ac:cxnSpMkLst>
            <pc:docMk/>
            <pc:sldMk cId="696254485" sldId="284"/>
            <ac:cxnSpMk id="29" creationId="{00000000-0000-0000-0000-000000000000}"/>
          </ac:cxnSpMkLst>
        </pc:cxnChg>
        <pc:cxnChg chg="del">
          <ac:chgData name="肖 登拓" userId="9692c0dab8fa468d" providerId="LiveId" clId="{3D1FB1F9-9B46-4D7D-9867-66F48262A6B3}" dt="2021-08-11T07:24:24.258" v="4013" actId="478"/>
          <ac:cxnSpMkLst>
            <pc:docMk/>
            <pc:sldMk cId="696254485" sldId="284"/>
            <ac:cxnSpMk id="31" creationId="{00000000-0000-0000-0000-000000000000}"/>
          </ac:cxnSpMkLst>
        </pc:cxnChg>
        <pc:cxnChg chg="mod">
          <ac:chgData name="肖 登拓" userId="9692c0dab8fa468d" providerId="LiveId" clId="{3D1FB1F9-9B46-4D7D-9867-66F48262A6B3}" dt="2021-08-11T07:26:31.744" v="4055" actId="1076"/>
          <ac:cxnSpMkLst>
            <pc:docMk/>
            <pc:sldMk cId="696254485" sldId="284"/>
            <ac:cxnSpMk id="32" creationId="{00000000-0000-0000-0000-000000000000}"/>
          </ac:cxnSpMkLst>
        </pc:cxnChg>
      </pc:sldChg>
      <pc:sldChg chg="modSp add del mod">
        <pc:chgData name="肖 登拓" userId="9692c0dab8fa468d" providerId="LiveId" clId="{3D1FB1F9-9B46-4D7D-9867-66F48262A6B3}" dt="2021-08-11T07:55:07.624" v="4264"/>
        <pc:sldMkLst>
          <pc:docMk/>
          <pc:sldMk cId="1358853946" sldId="285"/>
        </pc:sldMkLst>
        <pc:spChg chg="mod">
          <ac:chgData name="肖 登拓" userId="9692c0dab8fa468d" providerId="LiveId" clId="{3D1FB1F9-9B46-4D7D-9867-66F48262A6B3}" dt="2021-08-11T07:55:05.120" v="4261"/>
          <ac:spMkLst>
            <pc:docMk/>
            <pc:sldMk cId="1358853946" sldId="285"/>
            <ac:spMk id="13" creationId="{00000000-0000-0000-0000-000000000000}"/>
          </ac:spMkLst>
        </pc:spChg>
      </pc:sldChg>
      <pc:sldChg chg="add del">
        <pc:chgData name="肖 登拓" userId="9692c0dab8fa468d" providerId="LiveId" clId="{3D1FB1F9-9B46-4D7D-9867-66F48262A6B3}" dt="2021-08-13T07:27:12.786" v="6306" actId="47"/>
        <pc:sldMkLst>
          <pc:docMk/>
          <pc:sldMk cId="3864194202" sldId="285"/>
        </pc:sldMkLst>
      </pc:sldChg>
      <pc:sldChg chg="add del setBg">
        <pc:chgData name="肖 登拓" userId="9692c0dab8fa468d" providerId="LiveId" clId="{3D1FB1F9-9B46-4D7D-9867-66F48262A6B3}" dt="2021-08-11T12:08:33.804" v="4408" actId="47"/>
        <pc:sldMkLst>
          <pc:docMk/>
          <pc:sldMk cId="2797217329" sldId="286"/>
        </pc:sldMkLst>
      </pc:sldChg>
      <pc:sldChg chg="addSp delSp modSp add mod">
        <pc:chgData name="肖 登拓" userId="9692c0dab8fa468d" providerId="LiveId" clId="{3D1FB1F9-9B46-4D7D-9867-66F48262A6B3}" dt="2021-08-11T12:09:40.314" v="4454" actId="1076"/>
        <pc:sldMkLst>
          <pc:docMk/>
          <pc:sldMk cId="3798142152" sldId="286"/>
        </pc:sldMkLst>
        <pc:spChg chg="mod">
          <ac:chgData name="肖 登拓" userId="9692c0dab8fa468d" providerId="LiveId" clId="{3D1FB1F9-9B46-4D7D-9867-66F48262A6B3}" dt="2021-08-11T12:09:40.314" v="4454" actId="1076"/>
          <ac:spMkLst>
            <pc:docMk/>
            <pc:sldMk cId="3798142152" sldId="286"/>
            <ac:spMk id="34" creationId="{30A05A7F-2719-42EF-BDE1-E8E5EDD4F195}"/>
          </ac:spMkLst>
        </pc:spChg>
        <pc:picChg chg="del">
          <ac:chgData name="肖 登拓" userId="9692c0dab8fa468d" providerId="LiveId" clId="{3D1FB1F9-9B46-4D7D-9867-66F48262A6B3}" dt="2021-08-11T12:08:56.475" v="4411" actId="478"/>
          <ac:picMkLst>
            <pc:docMk/>
            <pc:sldMk cId="3798142152" sldId="286"/>
            <ac:picMk id="3" creationId="{BEE01421-33C5-4EBE-9083-CDE3F153EF41}"/>
          </ac:picMkLst>
        </pc:picChg>
        <pc:picChg chg="add mod">
          <ac:chgData name="肖 登拓" userId="9692c0dab8fa468d" providerId="LiveId" clId="{3D1FB1F9-9B46-4D7D-9867-66F48262A6B3}" dt="2021-08-11T12:09:22.269" v="4415" actId="14100"/>
          <ac:picMkLst>
            <pc:docMk/>
            <pc:sldMk cId="3798142152" sldId="286"/>
            <ac:picMk id="4" creationId="{0FD6CD1C-8C40-4DB4-96A7-5ADCDF1A6EF3}"/>
          </ac:picMkLst>
        </pc:picChg>
      </pc:sldChg>
      <pc:sldChg chg="add del ord setBg">
        <pc:chgData name="肖 登拓" userId="9692c0dab8fa468d" providerId="LiveId" clId="{3D1FB1F9-9B46-4D7D-9867-66F48262A6B3}" dt="2021-08-12T06:14:10.019" v="4947" actId="47"/>
        <pc:sldMkLst>
          <pc:docMk/>
          <pc:sldMk cId="0" sldId="287"/>
        </pc:sldMkLst>
      </pc:sldChg>
      <pc:sldChg chg="add del setBg">
        <pc:chgData name="肖 登拓" userId="9692c0dab8fa468d" providerId="LiveId" clId="{3D1FB1F9-9B46-4D7D-9867-66F48262A6B3}" dt="2021-08-11T12:08:34.661" v="4409" actId="47"/>
        <pc:sldMkLst>
          <pc:docMk/>
          <pc:sldMk cId="674360323" sldId="287"/>
        </pc:sldMkLst>
      </pc:sldChg>
      <pc:sldChg chg="modSp add del mod ord">
        <pc:chgData name="肖 登拓" userId="9692c0dab8fa468d" providerId="LiveId" clId="{3D1FB1F9-9B46-4D7D-9867-66F48262A6B3}" dt="2021-08-12T04:37:46.956" v="4911" actId="47"/>
        <pc:sldMkLst>
          <pc:docMk/>
          <pc:sldMk cId="1049717409" sldId="287"/>
        </pc:sldMkLst>
        <pc:spChg chg="mod">
          <ac:chgData name="肖 登拓" userId="9692c0dab8fa468d" providerId="LiveId" clId="{3D1FB1F9-9B46-4D7D-9867-66F48262A6B3}" dt="2021-08-12T04:33:28.591" v="4888" actId="1076"/>
          <ac:spMkLst>
            <pc:docMk/>
            <pc:sldMk cId="1049717409" sldId="287"/>
            <ac:spMk id="13" creationId="{00000000-0000-0000-0000-000000000000}"/>
          </ac:spMkLst>
        </pc:spChg>
      </pc:sldChg>
      <pc:sldChg chg="add del setBg">
        <pc:chgData name="肖 登拓" userId="9692c0dab8fa468d" providerId="LiveId" clId="{3D1FB1F9-9B46-4D7D-9867-66F48262A6B3}" dt="2021-08-12T04:33:04.269" v="4846"/>
        <pc:sldMkLst>
          <pc:docMk/>
          <pc:sldMk cId="1862039582" sldId="287"/>
        </pc:sldMkLst>
      </pc:sldChg>
      <pc:sldChg chg="addSp delSp modSp add mod ord setBg">
        <pc:chgData name="肖 登拓" userId="9692c0dab8fa468d" providerId="LiveId" clId="{3D1FB1F9-9B46-4D7D-9867-66F48262A6B3}" dt="2021-08-12T06:13:44.057" v="4946" actId="478"/>
        <pc:sldMkLst>
          <pc:docMk/>
          <pc:sldMk cId="0" sldId="288"/>
        </pc:sldMkLst>
        <pc:spChg chg="mod">
          <ac:chgData name="肖 登拓" userId="9692c0dab8fa468d" providerId="LiveId" clId="{3D1FB1F9-9B46-4D7D-9867-66F48262A6B3}" dt="2021-08-12T06:12:43.558" v="4936" actId="20577"/>
          <ac:spMkLst>
            <pc:docMk/>
            <pc:sldMk cId="0" sldId="288"/>
            <ac:spMk id="18" creationId="{00000000-0000-0000-0000-000000000000}"/>
          </ac:spMkLst>
        </pc:spChg>
        <pc:spChg chg="mod">
          <ac:chgData name="肖 登拓" userId="9692c0dab8fa468d" providerId="LiveId" clId="{3D1FB1F9-9B46-4D7D-9867-66F48262A6B3}" dt="2021-08-12T06:13:36.031" v="4941" actId="1037"/>
          <ac:spMkLst>
            <pc:docMk/>
            <pc:sldMk cId="0" sldId="288"/>
            <ac:spMk id="63" creationId="{00000000-0000-0000-0000-000000000000}"/>
          </ac:spMkLst>
        </pc:spChg>
        <pc:spChg chg="del">
          <ac:chgData name="肖 登拓" userId="9692c0dab8fa468d" providerId="LiveId" clId="{3D1FB1F9-9B46-4D7D-9867-66F48262A6B3}" dt="2021-08-12T06:13:40.896" v="4944" actId="478"/>
          <ac:spMkLst>
            <pc:docMk/>
            <pc:sldMk cId="0" sldId="288"/>
            <ac:spMk id="94" creationId="{00000000-0000-0000-0000-000000000000}"/>
          </ac:spMkLst>
        </pc:spChg>
        <pc:spChg chg="del">
          <ac:chgData name="肖 登拓" userId="9692c0dab8fa468d" providerId="LiveId" clId="{3D1FB1F9-9B46-4D7D-9867-66F48262A6B3}" dt="2021-08-12T06:13:42.233" v="4945" actId="478"/>
          <ac:spMkLst>
            <pc:docMk/>
            <pc:sldMk cId="0" sldId="288"/>
            <ac:spMk id="97" creationId="{00000000-0000-0000-0000-000000000000}"/>
          </ac:spMkLst>
        </pc:spChg>
        <pc:spChg chg="del">
          <ac:chgData name="肖 登拓" userId="9692c0dab8fa468d" providerId="LiveId" clId="{3D1FB1F9-9B46-4D7D-9867-66F48262A6B3}" dt="2021-08-12T06:13:44.057" v="4946" actId="478"/>
          <ac:spMkLst>
            <pc:docMk/>
            <pc:sldMk cId="0" sldId="288"/>
            <ac:spMk id="98" creationId="{00000000-0000-0000-0000-000000000000}"/>
          </ac:spMkLst>
        </pc:spChg>
        <pc:grpChg chg="del">
          <ac:chgData name="肖 登拓" userId="9692c0dab8fa468d" providerId="LiveId" clId="{3D1FB1F9-9B46-4D7D-9867-66F48262A6B3}" dt="2021-08-12T06:13:35.166" v="4940" actId="478"/>
          <ac:grpSpMkLst>
            <pc:docMk/>
            <pc:sldMk cId="0" sldId="288"/>
            <ac:grpSpMk id="5" creationId="{00000000-0000-0000-0000-000000000000}"/>
          </ac:grpSpMkLst>
        </pc:grpChg>
        <pc:grpChg chg="del">
          <ac:chgData name="肖 登拓" userId="9692c0dab8fa468d" providerId="LiveId" clId="{3D1FB1F9-9B46-4D7D-9867-66F48262A6B3}" dt="2021-08-12T06:13:38.525" v="4942" actId="478"/>
          <ac:grpSpMkLst>
            <pc:docMk/>
            <pc:sldMk cId="0" sldId="288"/>
            <ac:grpSpMk id="6" creationId="{00000000-0000-0000-0000-000000000000}"/>
          </ac:grpSpMkLst>
        </pc:grpChg>
        <pc:grpChg chg="del">
          <ac:chgData name="肖 登拓" userId="9692c0dab8fa468d" providerId="LiveId" clId="{3D1FB1F9-9B46-4D7D-9867-66F48262A6B3}" dt="2021-08-12T06:13:39.301" v="4943" actId="478"/>
          <ac:grpSpMkLst>
            <pc:docMk/>
            <pc:sldMk cId="0" sldId="288"/>
            <ac:grpSpMk id="7" creationId="{00000000-0000-0000-0000-000000000000}"/>
          </ac:grpSpMkLst>
        </pc:grpChg>
        <pc:picChg chg="add mod">
          <ac:chgData name="肖 登拓" userId="9692c0dab8fa468d" providerId="LiveId" clId="{3D1FB1F9-9B46-4D7D-9867-66F48262A6B3}" dt="2021-08-12T06:13:32.279" v="4939" actId="1076"/>
          <ac:picMkLst>
            <pc:docMk/>
            <pc:sldMk cId="0" sldId="288"/>
            <ac:picMk id="8" creationId="{7B64D148-11AC-4213-956D-EE426E4757FF}"/>
          </ac:picMkLst>
        </pc:picChg>
      </pc:sldChg>
      <pc:sldChg chg="addSp delSp modSp add mod ord setBg">
        <pc:chgData name="肖 登拓" userId="9692c0dab8fa468d" providerId="LiveId" clId="{3D1FB1F9-9B46-4D7D-9867-66F48262A6B3}" dt="2021-08-12T09:47:17.711" v="5263" actId="20577"/>
        <pc:sldMkLst>
          <pc:docMk/>
          <pc:sldMk cId="464524628" sldId="289"/>
        </pc:sldMkLst>
        <pc:spChg chg="add mod">
          <ac:chgData name="肖 登拓" userId="9692c0dab8fa468d" providerId="LiveId" clId="{3D1FB1F9-9B46-4D7D-9867-66F48262A6B3}" dt="2021-08-12T09:47:17.711" v="5263" actId="20577"/>
          <ac:spMkLst>
            <pc:docMk/>
            <pc:sldMk cId="464524628" sldId="289"/>
            <ac:spMk id="14" creationId="{43115732-21C8-47AF-897C-CB1D6191982F}"/>
          </ac:spMkLst>
        </pc:spChg>
        <pc:spChg chg="mod">
          <ac:chgData name="肖 登拓" userId="9692c0dab8fa468d" providerId="LiveId" clId="{3D1FB1F9-9B46-4D7D-9867-66F48262A6B3}" dt="2021-08-12T06:14:30.662" v="5005" actId="20577"/>
          <ac:spMkLst>
            <pc:docMk/>
            <pc:sldMk cId="464524628" sldId="289"/>
            <ac:spMk id="18" creationId="{00000000-0000-0000-0000-000000000000}"/>
          </ac:spMkLst>
        </pc:spChg>
        <pc:spChg chg="mod">
          <ac:chgData name="肖 登拓" userId="9692c0dab8fa468d" providerId="LiveId" clId="{3D1FB1F9-9B46-4D7D-9867-66F48262A6B3}" dt="2021-08-12T09:10:58.921" v="5106"/>
          <ac:spMkLst>
            <pc:docMk/>
            <pc:sldMk cId="464524628" sldId="289"/>
            <ac:spMk id="63" creationId="{00000000-0000-0000-0000-000000000000}"/>
          </ac:spMkLst>
        </pc:spChg>
        <pc:grpChg chg="mod">
          <ac:chgData name="肖 登拓" userId="9692c0dab8fa468d" providerId="LiveId" clId="{3D1FB1F9-9B46-4D7D-9867-66F48262A6B3}" dt="2021-08-12T09:11:18.442" v="5111" actId="1076"/>
          <ac:grpSpMkLst>
            <pc:docMk/>
            <pc:sldMk cId="464524628" sldId="289"/>
            <ac:grpSpMk id="3" creationId="{00000000-0000-0000-0000-000000000000}"/>
          </ac:grpSpMkLst>
        </pc:grpChg>
        <pc:graphicFrameChg chg="add del mod modGraphic">
          <ac:chgData name="肖 登拓" userId="9692c0dab8fa468d" providerId="LiveId" clId="{3D1FB1F9-9B46-4D7D-9867-66F48262A6B3}" dt="2021-08-12T09:01:46.333" v="5089" actId="478"/>
          <ac:graphicFrameMkLst>
            <pc:docMk/>
            <pc:sldMk cId="464524628" sldId="289"/>
            <ac:graphicFrameMk id="6" creationId="{40AFE34E-41C6-4E1D-AF97-E8CACC6BBA84}"/>
          </ac:graphicFrameMkLst>
        </pc:graphicFrameChg>
        <pc:picChg chg="add del mod">
          <ac:chgData name="肖 登拓" userId="9692c0dab8fa468d" providerId="LiveId" clId="{3D1FB1F9-9B46-4D7D-9867-66F48262A6B3}" dt="2021-08-12T09:01:02.279" v="5076" actId="22"/>
          <ac:picMkLst>
            <pc:docMk/>
            <pc:sldMk cId="464524628" sldId="289"/>
            <ac:picMk id="8" creationId="{D0E4E29D-7020-4799-8CB3-817E8D803582}"/>
          </ac:picMkLst>
        </pc:picChg>
        <pc:picChg chg="del">
          <ac:chgData name="肖 登拓" userId="9692c0dab8fa468d" providerId="LiveId" clId="{3D1FB1F9-9B46-4D7D-9867-66F48262A6B3}" dt="2021-08-12T06:14:32.876" v="5006" actId="478"/>
          <ac:picMkLst>
            <pc:docMk/>
            <pc:sldMk cId="464524628" sldId="289"/>
            <ac:picMk id="1026" creationId="{5203E012-C292-4A68-B52E-71AAC4B4D869}"/>
          </ac:picMkLst>
        </pc:picChg>
      </pc:sldChg>
      <pc:sldChg chg="addSp delSp modSp add mod">
        <pc:chgData name="肖 登拓" userId="9692c0dab8fa468d" providerId="LiveId" clId="{3D1FB1F9-9B46-4D7D-9867-66F48262A6B3}" dt="2021-08-13T00:56:36.425" v="5828" actId="20577"/>
        <pc:sldMkLst>
          <pc:docMk/>
          <pc:sldMk cId="178481036" sldId="290"/>
        </pc:sldMkLst>
        <pc:spChg chg="add mod">
          <ac:chgData name="肖 登拓" userId="9692c0dab8fa468d" providerId="LiveId" clId="{3D1FB1F9-9B46-4D7D-9867-66F48262A6B3}" dt="2021-08-13T00:56:36.425" v="5828" actId="20577"/>
          <ac:spMkLst>
            <pc:docMk/>
            <pc:sldMk cId="178481036" sldId="290"/>
            <ac:spMk id="9" creationId="{C82B9D45-55AE-4B87-B972-FA3F2B66099F}"/>
          </ac:spMkLst>
        </pc:spChg>
        <pc:spChg chg="mod">
          <ac:chgData name="肖 登拓" userId="9692c0dab8fa468d" providerId="LiveId" clId="{3D1FB1F9-9B46-4D7D-9867-66F48262A6B3}" dt="2021-08-12T09:55:47.357" v="5328" actId="1076"/>
          <ac:spMkLst>
            <pc:docMk/>
            <pc:sldMk cId="178481036" sldId="290"/>
            <ac:spMk id="63" creationId="{00000000-0000-0000-0000-000000000000}"/>
          </ac:spMkLst>
        </pc:spChg>
        <pc:picChg chg="mod">
          <ac:chgData name="肖 登拓" userId="9692c0dab8fa468d" providerId="LiveId" clId="{3D1FB1F9-9B46-4D7D-9867-66F48262A6B3}" dt="2021-08-12T09:54:50.244" v="5320" actId="1076"/>
          <ac:picMkLst>
            <pc:docMk/>
            <pc:sldMk cId="178481036" sldId="290"/>
            <ac:picMk id="8" creationId="{266104F3-2913-483F-BEB9-B92180D68D56}"/>
          </ac:picMkLst>
        </pc:picChg>
        <pc:picChg chg="del">
          <ac:chgData name="肖 登拓" userId="9692c0dab8fa468d" providerId="LiveId" clId="{3D1FB1F9-9B46-4D7D-9867-66F48262A6B3}" dt="2021-08-12T09:54:39.798" v="5317" actId="478"/>
          <ac:picMkLst>
            <pc:docMk/>
            <pc:sldMk cId="178481036" sldId="290"/>
            <ac:picMk id="1028" creationId="{1A0A3477-2E17-4527-97B8-9C12B3534291}"/>
          </ac:picMkLst>
        </pc:picChg>
      </pc:sldChg>
      <pc:sldChg chg="add del setBg">
        <pc:chgData name="肖 登拓" userId="9692c0dab8fa468d" providerId="LiveId" clId="{3D1FB1F9-9B46-4D7D-9867-66F48262A6B3}" dt="2021-08-12T09:21:28.901" v="5179" actId="2696"/>
        <pc:sldMkLst>
          <pc:docMk/>
          <pc:sldMk cId="2375994456" sldId="290"/>
        </pc:sldMkLst>
      </pc:sldChg>
      <pc:sldChg chg="addSp delSp modSp add mod">
        <pc:chgData name="肖 登拓" userId="9692c0dab8fa468d" providerId="LiveId" clId="{3D1FB1F9-9B46-4D7D-9867-66F48262A6B3}" dt="2021-08-12T09:53:04.656" v="5314" actId="14100"/>
        <pc:sldMkLst>
          <pc:docMk/>
          <pc:sldMk cId="2257613393" sldId="291"/>
        </pc:sldMkLst>
        <pc:spChg chg="del mod">
          <ac:chgData name="肖 登拓" userId="9692c0dab8fa468d" providerId="LiveId" clId="{3D1FB1F9-9B46-4D7D-9867-66F48262A6B3}" dt="2021-08-12T09:52:18.658" v="5300" actId="478"/>
          <ac:spMkLst>
            <pc:docMk/>
            <pc:sldMk cId="2257613393" sldId="291"/>
            <ac:spMk id="14" creationId="{43115732-21C8-47AF-897C-CB1D6191982F}"/>
          </ac:spMkLst>
        </pc:spChg>
        <pc:spChg chg="mod">
          <ac:chgData name="肖 登拓" userId="9692c0dab8fa468d" providerId="LiveId" clId="{3D1FB1F9-9B46-4D7D-9867-66F48262A6B3}" dt="2021-08-12T09:52:12.437" v="5298" actId="20577"/>
          <ac:spMkLst>
            <pc:docMk/>
            <pc:sldMk cId="2257613393" sldId="291"/>
            <ac:spMk id="18" creationId="{00000000-0000-0000-0000-000000000000}"/>
          </ac:spMkLst>
        </pc:spChg>
        <pc:spChg chg="mod">
          <ac:chgData name="肖 登拓" userId="9692c0dab8fa468d" providerId="LiveId" clId="{3D1FB1F9-9B46-4D7D-9867-66F48262A6B3}" dt="2021-08-12T09:52:26.442" v="5303" actId="1076"/>
          <ac:spMkLst>
            <pc:docMk/>
            <pc:sldMk cId="2257613393" sldId="291"/>
            <ac:spMk id="63" creationId="{00000000-0000-0000-0000-000000000000}"/>
          </ac:spMkLst>
        </pc:spChg>
        <pc:picChg chg="add mod">
          <ac:chgData name="肖 登拓" userId="9692c0dab8fa468d" providerId="LiveId" clId="{3D1FB1F9-9B46-4D7D-9867-66F48262A6B3}" dt="2021-08-12T09:52:39.695" v="5308" actId="1076"/>
          <ac:picMkLst>
            <pc:docMk/>
            <pc:sldMk cId="2257613393" sldId="291"/>
            <ac:picMk id="3073" creationId="{010DA2E9-14AE-44BD-97F6-8209438ACDDC}"/>
          </ac:picMkLst>
        </pc:picChg>
        <pc:picChg chg="add mod">
          <ac:chgData name="肖 登拓" userId="9692c0dab8fa468d" providerId="LiveId" clId="{3D1FB1F9-9B46-4D7D-9867-66F48262A6B3}" dt="2021-08-12T09:53:04.656" v="5314" actId="14100"/>
          <ac:picMkLst>
            <pc:docMk/>
            <pc:sldMk cId="2257613393" sldId="291"/>
            <ac:picMk id="3074" creationId="{3B68073B-3B2A-4B95-9F5C-EC9110EB3416}"/>
          </ac:picMkLst>
        </pc:picChg>
      </pc:sldChg>
      <pc:sldChg chg="new del">
        <pc:chgData name="肖 登拓" userId="9692c0dab8fa468d" providerId="LiveId" clId="{3D1FB1F9-9B46-4D7D-9867-66F48262A6B3}" dt="2021-08-13T01:17:43.336" v="5846" actId="680"/>
        <pc:sldMkLst>
          <pc:docMk/>
          <pc:sldMk cId="1676897066" sldId="292"/>
        </pc:sldMkLst>
      </pc:sldChg>
      <pc:sldChg chg="addSp delSp modSp add mod">
        <pc:chgData name="肖 登拓" userId="9692c0dab8fa468d" providerId="LiveId" clId="{3D1FB1F9-9B46-4D7D-9867-66F48262A6B3}" dt="2021-08-13T01:28:23.502" v="5908" actId="1076"/>
        <pc:sldMkLst>
          <pc:docMk/>
          <pc:sldMk cId="4227156360" sldId="292"/>
        </pc:sldMkLst>
        <pc:spChg chg="add mod">
          <ac:chgData name="肖 登拓" userId="9692c0dab8fa468d" providerId="LiveId" clId="{3D1FB1F9-9B46-4D7D-9867-66F48262A6B3}" dt="2021-08-13T01:27:04.223" v="5898" actId="20577"/>
          <ac:spMkLst>
            <pc:docMk/>
            <pc:sldMk cId="4227156360" sldId="292"/>
            <ac:spMk id="4" creationId="{CF6B1056-0130-462E-8439-CF256AEC34DB}"/>
          </ac:spMkLst>
        </pc:spChg>
        <pc:spChg chg="add mod">
          <ac:chgData name="肖 登拓" userId="9692c0dab8fa468d" providerId="LiveId" clId="{3D1FB1F9-9B46-4D7D-9867-66F48262A6B3}" dt="2021-08-13T01:28:23.502" v="5908" actId="1076"/>
          <ac:spMkLst>
            <pc:docMk/>
            <pc:sldMk cId="4227156360" sldId="292"/>
            <ac:spMk id="5" creationId="{657B2D61-0D66-466B-8BA8-397DF3CB0158}"/>
          </ac:spMkLst>
        </pc:spChg>
        <pc:spChg chg="mod">
          <ac:chgData name="肖 登拓" userId="9692c0dab8fa468d" providerId="LiveId" clId="{3D1FB1F9-9B46-4D7D-9867-66F48262A6B3}" dt="2021-08-13T01:18:07.099" v="5869" actId="20577"/>
          <ac:spMkLst>
            <pc:docMk/>
            <pc:sldMk cId="4227156360" sldId="292"/>
            <ac:spMk id="18" creationId="{00000000-0000-0000-0000-000000000000}"/>
          </ac:spMkLst>
        </pc:spChg>
        <pc:spChg chg="mod">
          <ac:chgData name="肖 登拓" userId="9692c0dab8fa468d" providerId="LiveId" clId="{3D1FB1F9-9B46-4D7D-9867-66F48262A6B3}" dt="2021-08-13T01:25:50.340" v="5883"/>
          <ac:spMkLst>
            <pc:docMk/>
            <pc:sldMk cId="4227156360" sldId="292"/>
            <ac:spMk id="63" creationId="{00000000-0000-0000-0000-000000000000}"/>
          </ac:spMkLst>
        </pc:spChg>
        <pc:picChg chg="del">
          <ac:chgData name="肖 登拓" userId="9692c0dab8fa468d" providerId="LiveId" clId="{3D1FB1F9-9B46-4D7D-9867-66F48262A6B3}" dt="2021-08-13T01:17:47.037" v="5848" actId="478"/>
          <ac:picMkLst>
            <pc:docMk/>
            <pc:sldMk cId="4227156360" sldId="292"/>
            <ac:picMk id="1028" creationId="{1A0A3477-2E17-4527-97B8-9C12B3534291}"/>
          </ac:picMkLst>
        </pc:picChg>
        <pc:picChg chg="add mod">
          <ac:chgData name="肖 登拓" userId="9692c0dab8fa468d" providerId="LiveId" clId="{3D1FB1F9-9B46-4D7D-9867-66F48262A6B3}" dt="2021-08-13T01:25:49.840" v="5882" actId="1076"/>
          <ac:picMkLst>
            <pc:docMk/>
            <pc:sldMk cId="4227156360" sldId="292"/>
            <ac:picMk id="2050" creationId="{0D24F367-520C-4F3E-9FD6-028E1356B1D0}"/>
          </ac:picMkLst>
        </pc:picChg>
      </pc:sldChg>
      <pc:sldChg chg="modSp add mod ord">
        <pc:chgData name="肖 登拓" userId="9692c0dab8fa468d" providerId="LiveId" clId="{3D1FB1F9-9B46-4D7D-9867-66F48262A6B3}" dt="2021-08-13T02:04:31.509" v="5940" actId="20577"/>
        <pc:sldMkLst>
          <pc:docMk/>
          <pc:sldMk cId="2558382786" sldId="293"/>
        </pc:sldMkLst>
        <pc:spChg chg="mod">
          <ac:chgData name="肖 登拓" userId="9692c0dab8fa468d" providerId="LiveId" clId="{3D1FB1F9-9B46-4D7D-9867-66F48262A6B3}" dt="2021-08-13T02:04:31.509" v="5940" actId="20577"/>
          <ac:spMkLst>
            <pc:docMk/>
            <pc:sldMk cId="2558382786" sldId="293"/>
            <ac:spMk id="246" creationId="{00000000-0000-0000-0000-000000000000}"/>
          </ac:spMkLst>
        </pc:spChg>
        <pc:spChg chg="mod">
          <ac:chgData name="肖 登拓" userId="9692c0dab8fa468d" providerId="LiveId" clId="{3D1FB1F9-9B46-4D7D-9867-66F48262A6B3}" dt="2021-08-13T02:04:26.700" v="5938" actId="20577"/>
          <ac:spMkLst>
            <pc:docMk/>
            <pc:sldMk cId="2558382786" sldId="293"/>
            <ac:spMk id="25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BB7A2-6C97-49D3-99D5-F99552B710FF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05BE3-EDD4-44AE-B02B-8CD05E276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1241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26" name="xian"/>
          <p:cNvGrpSpPr/>
          <p:nvPr/>
        </p:nvGrpSpPr>
        <p:grpSpPr>
          <a:xfrm>
            <a:off x="49146" y="119453"/>
            <a:ext cx="12059950" cy="6672901"/>
            <a:chOff x="49146" y="119453"/>
            <a:chExt cx="12059950" cy="6672901"/>
          </a:xfrm>
        </p:grpSpPr>
        <p:grpSp>
          <p:nvGrpSpPr>
            <p:cNvPr id="55" name="组合 54"/>
            <p:cNvGrpSpPr/>
            <p:nvPr/>
          </p:nvGrpSpPr>
          <p:grpSpPr>
            <a:xfrm rot="192711">
              <a:off x="8902374" y="129169"/>
              <a:ext cx="3097750" cy="3120444"/>
              <a:chOff x="8902374" y="129169"/>
              <a:chExt cx="3097750" cy="3120444"/>
            </a:xfrm>
          </p:grpSpPr>
          <p:cxnSp>
            <p:nvCxnSpPr>
              <p:cNvPr id="6" name="直接连接符 5"/>
              <p:cNvCxnSpPr/>
              <p:nvPr/>
            </p:nvCxnSpPr>
            <p:spPr>
              <a:xfrm flipH="1">
                <a:off x="10856256" y="1186114"/>
                <a:ext cx="1093492" cy="839459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8902374" y="1622204"/>
                <a:ext cx="866377" cy="71701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9690410" y="484479"/>
                <a:ext cx="2309714" cy="1854739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H="1">
                <a:off x="9946888" y="1750741"/>
                <a:ext cx="2051825" cy="1498872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>
                <a:off x="10300214" y="129169"/>
                <a:ext cx="585206" cy="49427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>
                <a:off x="10026174" y="167267"/>
                <a:ext cx="1571096" cy="1271309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10320967" y="2202721"/>
                <a:ext cx="259152" cy="20662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>
                <a:off x="9075834" y="769058"/>
                <a:ext cx="1018505" cy="783112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 rot="466846">
              <a:off x="151402" y="4095457"/>
              <a:ext cx="3619053" cy="2696897"/>
              <a:chOff x="9195156" y="-109371"/>
              <a:chExt cx="3619053" cy="2696897"/>
            </a:xfrm>
          </p:grpSpPr>
          <p:cxnSp>
            <p:nvCxnSpPr>
              <p:cNvPr id="71" name="直接连接符 70"/>
              <p:cNvCxnSpPr/>
              <p:nvPr/>
            </p:nvCxnSpPr>
            <p:spPr>
              <a:xfrm rot="21133154" flipH="1">
                <a:off x="10778634" y="884143"/>
                <a:ext cx="1661242" cy="1033737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21133154" flipH="1">
                <a:off x="9255497" y="1657107"/>
                <a:ext cx="538284" cy="333139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21133154" flipH="1">
                <a:off x="9198534" y="223689"/>
                <a:ext cx="3615675" cy="215692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21133154" flipH="1">
                <a:off x="10977876" y="1508153"/>
                <a:ext cx="1492106" cy="920036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21133154" flipH="1">
                <a:off x="10435145" y="-109371"/>
                <a:ext cx="881928" cy="56302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21133154" flipH="1">
                <a:off x="9946034" y="260099"/>
                <a:ext cx="1771689" cy="106344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21133154" flipH="1">
                <a:off x="10064567" y="2261225"/>
                <a:ext cx="571614" cy="326301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21133154" flipH="1">
                <a:off x="9195156" y="830206"/>
                <a:ext cx="939719" cy="53487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组合 93"/>
            <p:cNvGrpSpPr/>
            <p:nvPr/>
          </p:nvGrpSpPr>
          <p:grpSpPr>
            <a:xfrm rot="466846">
              <a:off x="49146" y="2521953"/>
              <a:ext cx="1707360" cy="2343887"/>
              <a:chOff x="10749022" y="85227"/>
              <a:chExt cx="1707360" cy="2343887"/>
            </a:xfrm>
          </p:grpSpPr>
          <p:cxnSp>
            <p:nvCxnSpPr>
              <p:cNvPr id="95" name="直接连接符 94"/>
              <p:cNvCxnSpPr/>
              <p:nvPr/>
            </p:nvCxnSpPr>
            <p:spPr>
              <a:xfrm rot="21133154" flipH="1">
                <a:off x="10916551" y="1387333"/>
                <a:ext cx="921344" cy="526625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rot="21133154" flipH="1">
                <a:off x="10846584" y="1136408"/>
                <a:ext cx="506874" cy="317068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rot="21133154" flipH="1">
                <a:off x="10980669" y="1549222"/>
                <a:ext cx="1475713" cy="879892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rot="21133154" flipH="1">
                <a:off x="11549551" y="749695"/>
                <a:ext cx="266358" cy="161925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rot="21133154" flipH="1">
                <a:off x="10749022" y="250787"/>
                <a:ext cx="1077894" cy="621467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rot="21133154" flipH="1">
                <a:off x="10755172" y="85227"/>
                <a:ext cx="518926" cy="298650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组合 102"/>
            <p:cNvGrpSpPr/>
            <p:nvPr/>
          </p:nvGrpSpPr>
          <p:grpSpPr>
            <a:xfrm rot="317897">
              <a:off x="2993190" y="5546728"/>
              <a:ext cx="3688089" cy="1234698"/>
              <a:chOff x="9195156" y="149277"/>
              <a:chExt cx="3688089" cy="1234698"/>
            </a:xfrm>
          </p:grpSpPr>
          <p:cxnSp>
            <p:nvCxnSpPr>
              <p:cNvPr id="104" name="直接连接符 103"/>
              <p:cNvCxnSpPr/>
              <p:nvPr/>
            </p:nvCxnSpPr>
            <p:spPr>
              <a:xfrm rot="21282103" flipH="1">
                <a:off x="11818739" y="801460"/>
                <a:ext cx="638834" cy="393461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 rot="21133154" flipH="1">
                <a:off x="10043277" y="1050836"/>
                <a:ext cx="538284" cy="333139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 rot="21282103" flipH="1">
                <a:off x="10866883" y="712270"/>
                <a:ext cx="911346" cy="588819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rot="21282103" flipH="1">
                <a:off x="10278275" y="149277"/>
                <a:ext cx="670157" cy="44417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21282103" flipH="1">
                <a:off x="10857862" y="191145"/>
                <a:ext cx="728305" cy="530528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rot="21282103" flipH="1">
                <a:off x="12501149" y="917267"/>
                <a:ext cx="382096" cy="235483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 rot="21133154" flipH="1">
                <a:off x="9195156" y="830206"/>
                <a:ext cx="939719" cy="53487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 rot="192711">
              <a:off x="6886674" y="119453"/>
              <a:ext cx="3108467" cy="1498872"/>
              <a:chOff x="8890246" y="1750741"/>
              <a:chExt cx="3108467" cy="1498872"/>
            </a:xfrm>
          </p:grpSpPr>
          <p:cxnSp>
            <p:nvCxnSpPr>
              <p:cNvPr id="151" name="直接连接符 150"/>
              <p:cNvCxnSpPr/>
              <p:nvPr/>
            </p:nvCxnSpPr>
            <p:spPr>
              <a:xfrm rot="21407289" flipH="1">
                <a:off x="10850173" y="1808586"/>
                <a:ext cx="291794" cy="208977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 rot="21407289" flipH="1">
                <a:off x="8890246" y="1906573"/>
                <a:ext cx="725054" cy="412657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 rot="21407289" flipH="1">
                <a:off x="9675750" y="1816338"/>
                <a:ext cx="760799" cy="501961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 flipH="1">
                <a:off x="9946888" y="1750741"/>
                <a:ext cx="2051825" cy="1498872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 flipH="1">
                <a:off x="10320967" y="2202721"/>
                <a:ext cx="259152" cy="20662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组合 158"/>
            <p:cNvGrpSpPr/>
            <p:nvPr/>
          </p:nvGrpSpPr>
          <p:grpSpPr>
            <a:xfrm rot="192711">
              <a:off x="10166677" y="2452024"/>
              <a:ext cx="1942419" cy="2807217"/>
              <a:chOff x="8902374" y="301816"/>
              <a:chExt cx="1942419" cy="2807217"/>
            </a:xfrm>
          </p:grpSpPr>
          <p:cxnSp>
            <p:nvCxnSpPr>
              <p:cNvPr id="161" name="直接连接符 160"/>
              <p:cNvCxnSpPr/>
              <p:nvPr/>
            </p:nvCxnSpPr>
            <p:spPr>
              <a:xfrm flipH="1">
                <a:off x="8902374" y="1622204"/>
                <a:ext cx="866377" cy="71701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 rot="21407289" flipH="1">
                <a:off x="9666712" y="1493943"/>
                <a:ext cx="1107030" cy="814903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 rot="21407289" flipH="1">
                <a:off x="10026600" y="2530639"/>
                <a:ext cx="818193" cy="57839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/>
              <p:nvPr/>
            </p:nvCxnSpPr>
            <p:spPr>
              <a:xfrm rot="21407289" flipH="1">
                <a:off x="10291197" y="301816"/>
                <a:ext cx="440733" cy="309523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/>
              <p:nvPr/>
            </p:nvCxnSpPr>
            <p:spPr>
              <a:xfrm rot="21407289" flipH="1">
                <a:off x="10010967" y="896162"/>
                <a:ext cx="760012" cy="521533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 flipH="1">
                <a:off x="10320967" y="2202721"/>
                <a:ext cx="259152" cy="206624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/>
              <p:nvPr/>
            </p:nvCxnSpPr>
            <p:spPr>
              <a:xfrm flipH="1">
                <a:off x="9075834" y="769058"/>
                <a:ext cx="1018505" cy="783112"/>
              </a:xfrm>
              <a:prstGeom prst="line">
                <a:avLst/>
              </a:prstGeom>
              <a:ln w="190500" cap="rnd">
                <a:solidFill>
                  <a:srgbClr val="7FA998">
                    <a:alpha val="88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图文框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522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0" name="组合 229"/>
          <p:cNvGrpSpPr/>
          <p:nvPr/>
        </p:nvGrpSpPr>
        <p:grpSpPr>
          <a:xfrm>
            <a:off x="3649955" y="2590674"/>
            <a:ext cx="4892091" cy="1305254"/>
            <a:chOff x="3430587" y="2528125"/>
            <a:chExt cx="4892091" cy="1177925"/>
          </a:xfrm>
        </p:grpSpPr>
        <p:grpSp>
          <p:nvGrpSpPr>
            <p:cNvPr id="229" name="组合 228"/>
            <p:cNvGrpSpPr/>
            <p:nvPr/>
          </p:nvGrpSpPr>
          <p:grpSpPr>
            <a:xfrm>
              <a:off x="3430587" y="2528125"/>
              <a:ext cx="4892091" cy="1177925"/>
              <a:chOff x="3430587" y="2528125"/>
              <a:chExt cx="4892091" cy="117792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3430587" y="2528125"/>
                <a:ext cx="4892091" cy="1177925"/>
                <a:chOff x="3216275" y="1530866"/>
                <a:chExt cx="5285440" cy="1346200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 flipV="1">
                  <a:off x="3216275" y="2828169"/>
                  <a:ext cx="5285440" cy="48897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>
                  <a:off x="3216275" y="1530866"/>
                  <a:ext cx="5285440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7" name="标题 1"/>
              <p:cNvSpPr txBox="1"/>
              <p:nvPr/>
            </p:nvSpPr>
            <p:spPr>
              <a:xfrm>
                <a:off x="3464308" y="3004672"/>
                <a:ext cx="4303538" cy="658593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b="1" dirty="0">
                    <a:solidFill>
                      <a:srgbClr val="DF8543"/>
                    </a:solidFill>
                    <a:latin typeface="+mn-lt"/>
                  </a:rPr>
                  <a:t>CSAPP</a:t>
                </a:r>
                <a:endParaRPr lang="zh-CN" altLang="en-US" b="1" dirty="0">
                  <a:solidFill>
                    <a:srgbClr val="DF8543"/>
                  </a:solidFill>
                  <a:latin typeface="+mn-lt"/>
                </a:endParaRPr>
              </a:p>
            </p:txBody>
          </p:sp>
        </p:grpSp>
        <p:sp>
          <p:nvSpPr>
            <p:cNvPr id="228" name="矩形 227"/>
            <p:cNvSpPr/>
            <p:nvPr/>
          </p:nvSpPr>
          <p:spPr>
            <a:xfrm>
              <a:off x="3464308" y="2688985"/>
              <a:ext cx="2132581" cy="295150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深入理解计算机系统</a:t>
              </a:r>
            </a:p>
          </p:txBody>
        </p:sp>
      </p:grpSp>
      <p:sp>
        <p:nvSpPr>
          <p:cNvPr id="231" name="文本占位符 8"/>
          <p:cNvSpPr txBox="1"/>
          <p:nvPr/>
        </p:nvSpPr>
        <p:spPr>
          <a:xfrm>
            <a:off x="6733275" y="4052234"/>
            <a:ext cx="3384376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运维安全部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肖登拓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文本占位符 8"/>
          <p:cNvSpPr txBox="1"/>
          <p:nvPr/>
        </p:nvSpPr>
        <p:spPr>
          <a:xfrm>
            <a:off x="6817417" y="4494422"/>
            <a:ext cx="3384376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endParaRPr lang="en-US" altLang="zh-CN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811F8F38-7417-4D52-B1F0-2772C4564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2" y="312752"/>
            <a:ext cx="2386695" cy="18797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1241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1836999" y="-830001"/>
            <a:ext cx="8518003" cy="8518003"/>
            <a:chOff x="1836999" y="-830001"/>
            <a:chExt cx="8518003" cy="8518003"/>
          </a:xfrm>
          <a:effectLst/>
        </p:grpSpPr>
        <p:sp>
          <p:nvSpPr>
            <p:cNvPr id="236" name="椭圆 235"/>
            <p:cNvSpPr/>
            <p:nvPr/>
          </p:nvSpPr>
          <p:spPr>
            <a:xfrm>
              <a:off x="3291469" y="624469"/>
              <a:ext cx="5609063" cy="5609063"/>
            </a:xfrm>
            <a:prstGeom prst="ellipse">
              <a:avLst/>
            </a:prstGeom>
            <a:noFill/>
            <a:ln w="22225">
              <a:solidFill>
                <a:srgbClr val="7FA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2806646" y="139646"/>
              <a:ext cx="6578710" cy="6578710"/>
            </a:xfrm>
            <a:prstGeom prst="ellipse">
              <a:avLst/>
            </a:prstGeom>
            <a:noFill/>
            <a:ln w="17992" cap="flat" cmpd="sng" algn="ctr">
              <a:solidFill>
                <a:srgbClr val="7FA998">
                  <a:alpha val="8533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43" name="椭圆 242"/>
            <p:cNvSpPr/>
            <p:nvPr/>
          </p:nvSpPr>
          <p:spPr>
            <a:xfrm>
              <a:off x="2321822" y="-345178"/>
              <a:ext cx="7548356" cy="7548356"/>
            </a:xfrm>
            <a:prstGeom prst="ellipse">
              <a:avLst/>
            </a:prstGeom>
            <a:noFill/>
            <a:ln w="16933" cap="flat" cmpd="sng" algn="ctr">
              <a:solidFill>
                <a:srgbClr val="7FA998">
                  <a:alpha val="70667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7" name="椭圆 236"/>
            <p:cNvSpPr/>
            <p:nvPr/>
          </p:nvSpPr>
          <p:spPr>
            <a:xfrm>
              <a:off x="1836999" y="-830001"/>
              <a:ext cx="8518003" cy="8518003"/>
            </a:xfrm>
            <a:prstGeom prst="ellipse">
              <a:avLst/>
            </a:prstGeom>
            <a:noFill/>
            <a:ln w="15875">
              <a:solidFill>
                <a:srgbClr val="7FA998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椭圆 244"/>
          <p:cNvSpPr/>
          <p:nvPr/>
        </p:nvSpPr>
        <p:spPr>
          <a:xfrm>
            <a:off x="3291469" y="624469"/>
            <a:ext cx="5609063" cy="5609063"/>
          </a:xfrm>
          <a:prstGeom prst="ellipse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51" name="组合 250"/>
          <p:cNvGrpSpPr/>
          <p:nvPr/>
        </p:nvGrpSpPr>
        <p:grpSpPr>
          <a:xfrm>
            <a:off x="1848685" y="1581267"/>
            <a:ext cx="8494633" cy="3070923"/>
            <a:chOff x="1848685" y="1430594"/>
            <a:chExt cx="8494633" cy="3070923"/>
          </a:xfrm>
          <a:effectLst>
            <a:outerShdw blurRad="127000" dist="63500" dir="5400000" sx="97000" sy="97000" algn="t" rotWithShape="0">
              <a:prstClr val="black">
                <a:alpha val="30000"/>
              </a:prstClr>
            </a:outerShdw>
          </a:effectLst>
        </p:grpSpPr>
        <p:sp>
          <p:nvSpPr>
            <p:cNvPr id="246" name="文本框 245"/>
            <p:cNvSpPr txBox="1"/>
            <p:nvPr/>
          </p:nvSpPr>
          <p:spPr>
            <a:xfrm>
              <a:off x="5192547" y="1430594"/>
              <a:ext cx="18069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b="1" spc="6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7200" b="1" spc="600" dirty="0">
                <a:solidFill>
                  <a:schemeClr val="bg1"/>
                </a:solidFill>
                <a:effectLst>
                  <a:glow rad="88900">
                    <a:srgbClr val="7FA998">
                      <a:alpha val="13000"/>
                    </a:srgb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248" name="直接连接符 247"/>
            <p:cNvCxnSpPr/>
            <p:nvPr/>
          </p:nvCxnSpPr>
          <p:spPr>
            <a:xfrm>
              <a:off x="3784748" y="3039065"/>
              <a:ext cx="4622504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文本框 249"/>
            <p:cNvSpPr txBox="1"/>
            <p:nvPr/>
          </p:nvSpPr>
          <p:spPr>
            <a:xfrm>
              <a:off x="1848685" y="3301188"/>
              <a:ext cx="849463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可执行目标文件结构</a:t>
              </a:r>
              <a:endParaRPr lang="en-US" altLang="zh-CN" sz="7200" dirty="0">
                <a:solidFill>
                  <a:schemeClr val="bg1"/>
                </a:solidFill>
                <a:effectLst>
                  <a:glow rad="88900">
                    <a:srgbClr val="7FA998">
                      <a:alpha val="13000"/>
                    </a:srgb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36999" y="-830002"/>
            <a:ext cx="8518003" cy="8518003"/>
            <a:chOff x="1836999" y="-830001"/>
            <a:chExt cx="8518003" cy="8518003"/>
          </a:xfrm>
          <a:effectLst/>
        </p:grpSpPr>
        <p:sp>
          <p:nvSpPr>
            <p:cNvPr id="14" name="椭圆 13"/>
            <p:cNvSpPr/>
            <p:nvPr/>
          </p:nvSpPr>
          <p:spPr>
            <a:xfrm>
              <a:off x="3291469" y="624469"/>
              <a:ext cx="5609063" cy="5609063"/>
            </a:xfrm>
            <a:prstGeom prst="ellipse">
              <a:avLst/>
            </a:prstGeom>
            <a:noFill/>
            <a:ln w="22225">
              <a:solidFill>
                <a:srgbClr val="7FA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2806646" y="139646"/>
              <a:ext cx="6578710" cy="6578710"/>
            </a:xfrm>
            <a:prstGeom prst="ellipse">
              <a:avLst/>
            </a:prstGeom>
            <a:noFill/>
            <a:ln w="17992" cap="flat" cmpd="sng" algn="ctr">
              <a:solidFill>
                <a:srgbClr val="7FA998">
                  <a:alpha val="8533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321822" y="-345178"/>
              <a:ext cx="7548356" cy="7548356"/>
            </a:xfrm>
            <a:prstGeom prst="ellipse">
              <a:avLst/>
            </a:prstGeom>
            <a:noFill/>
            <a:ln w="16933" cap="flat" cmpd="sng" algn="ctr">
              <a:solidFill>
                <a:srgbClr val="7FA998">
                  <a:alpha val="70667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836999" y="-830001"/>
              <a:ext cx="8518003" cy="8518003"/>
            </a:xfrm>
            <a:prstGeom prst="ellipse">
              <a:avLst/>
            </a:prstGeom>
            <a:noFill/>
            <a:ln w="15875">
              <a:solidFill>
                <a:srgbClr val="7FA998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5361" y="222421"/>
            <a:ext cx="2646878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目标文件结构</a:t>
            </a:r>
          </a:p>
        </p:txBody>
      </p:sp>
      <p:sp>
        <p:nvSpPr>
          <p:cNvPr id="3" name="矩形 2"/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152239" y="772441"/>
            <a:ext cx="7769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ELF</a:t>
            </a:r>
            <a:r>
              <a:rPr lang="zh-CN" altLang="en-US" sz="2800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可重定位目标文件结构的两种示意图</a:t>
            </a:r>
          </a:p>
        </p:txBody>
      </p:sp>
      <p:sp>
        <p:nvSpPr>
          <p:cNvPr id="39" name="centralized-structure_66069"/>
          <p:cNvSpPr>
            <a:spLocks noChangeAspect="1"/>
          </p:cNvSpPr>
          <p:nvPr/>
        </p:nvSpPr>
        <p:spPr bwMode="auto">
          <a:xfrm flipH="1">
            <a:off x="9623618" y="3994799"/>
            <a:ext cx="432471" cy="415212"/>
          </a:xfrm>
          <a:custGeom>
            <a:avLst/>
            <a:gdLst>
              <a:gd name="connsiteX0" fmla="*/ 332088 w 578320"/>
              <a:gd name="connsiteY0" fmla="*/ 387618 h 555241"/>
              <a:gd name="connsiteX1" fmla="*/ 346836 w 578320"/>
              <a:gd name="connsiteY1" fmla="*/ 451168 h 555241"/>
              <a:gd name="connsiteX2" fmla="*/ 397530 w 578320"/>
              <a:gd name="connsiteY2" fmla="*/ 502744 h 555241"/>
              <a:gd name="connsiteX3" fmla="*/ 344992 w 578320"/>
              <a:gd name="connsiteY3" fmla="*/ 555241 h 555241"/>
              <a:gd name="connsiteX4" fmla="*/ 293376 w 578320"/>
              <a:gd name="connsiteY4" fmla="*/ 502744 h 555241"/>
              <a:gd name="connsiteX5" fmla="*/ 321028 w 578320"/>
              <a:gd name="connsiteY5" fmla="*/ 456694 h 555241"/>
              <a:gd name="connsiteX6" fmla="*/ 306280 w 578320"/>
              <a:gd name="connsiteY6" fmla="*/ 393144 h 555241"/>
              <a:gd name="connsiteX7" fmla="*/ 332088 w 578320"/>
              <a:gd name="connsiteY7" fmla="*/ 387618 h 555241"/>
              <a:gd name="connsiteX8" fmla="*/ 176153 w 578320"/>
              <a:gd name="connsiteY8" fmla="*/ 300182 h 555241"/>
              <a:gd name="connsiteX9" fmla="*/ 185376 w 578320"/>
              <a:gd name="connsiteY9" fmla="*/ 325037 h 555241"/>
              <a:gd name="connsiteX10" fmla="*/ 104216 w 578320"/>
              <a:gd name="connsiteY10" fmla="*/ 352654 h 555241"/>
              <a:gd name="connsiteX11" fmla="*/ 104216 w 578320"/>
              <a:gd name="connsiteY11" fmla="*/ 355415 h 555241"/>
              <a:gd name="connsiteX12" fmla="*/ 52569 w 578320"/>
              <a:gd name="connsiteY12" fmla="*/ 407887 h 555241"/>
              <a:gd name="connsiteX13" fmla="*/ 0 w 578320"/>
              <a:gd name="connsiteY13" fmla="*/ 355415 h 555241"/>
              <a:gd name="connsiteX14" fmla="*/ 52569 w 578320"/>
              <a:gd name="connsiteY14" fmla="*/ 303864 h 555241"/>
              <a:gd name="connsiteX15" fmla="*/ 95916 w 578320"/>
              <a:gd name="connsiteY15" fmla="*/ 327799 h 555241"/>
              <a:gd name="connsiteX16" fmla="*/ 525741 w 578320"/>
              <a:gd name="connsiteY16" fmla="*/ 245886 h 555241"/>
              <a:gd name="connsiteX17" fmla="*/ 578320 w 578320"/>
              <a:gd name="connsiteY17" fmla="*/ 298349 h 555241"/>
              <a:gd name="connsiteX18" fmla="*/ 525741 w 578320"/>
              <a:gd name="connsiteY18" fmla="*/ 349892 h 555241"/>
              <a:gd name="connsiteX19" fmla="*/ 474085 w 578320"/>
              <a:gd name="connsiteY19" fmla="*/ 306633 h 555241"/>
              <a:gd name="connsiteX20" fmla="*/ 409514 w 578320"/>
              <a:gd name="connsiteY20" fmla="*/ 300190 h 555241"/>
              <a:gd name="connsiteX21" fmla="*/ 412281 w 578320"/>
              <a:gd name="connsiteY21" fmla="*/ 275339 h 555241"/>
              <a:gd name="connsiteX22" fmla="*/ 412281 w 578320"/>
              <a:gd name="connsiteY22" fmla="*/ 273498 h 555241"/>
              <a:gd name="connsiteX23" fmla="*/ 476852 w 578320"/>
              <a:gd name="connsiteY23" fmla="*/ 279941 h 555241"/>
              <a:gd name="connsiteX24" fmla="*/ 525741 w 578320"/>
              <a:gd name="connsiteY24" fmla="*/ 245886 h 555241"/>
              <a:gd name="connsiteX25" fmla="*/ 293302 w 578320"/>
              <a:gd name="connsiteY25" fmla="*/ 185968 h 555241"/>
              <a:gd name="connsiteX26" fmla="*/ 382735 w 578320"/>
              <a:gd name="connsiteY26" fmla="*/ 275328 h 555241"/>
              <a:gd name="connsiteX27" fmla="*/ 293302 w 578320"/>
              <a:gd name="connsiteY27" fmla="*/ 364688 h 555241"/>
              <a:gd name="connsiteX28" fmla="*/ 203869 w 578320"/>
              <a:gd name="connsiteY28" fmla="*/ 275328 h 555241"/>
              <a:gd name="connsiteX29" fmla="*/ 293302 w 578320"/>
              <a:gd name="connsiteY29" fmla="*/ 185968 h 555241"/>
              <a:gd name="connsiteX30" fmla="*/ 135586 w 578320"/>
              <a:gd name="connsiteY30" fmla="*/ 74565 h 555241"/>
              <a:gd name="connsiteX31" fmla="*/ 187252 w 578320"/>
              <a:gd name="connsiteY31" fmla="*/ 126109 h 555241"/>
              <a:gd name="connsiteX32" fmla="*/ 180794 w 578320"/>
              <a:gd name="connsiteY32" fmla="*/ 150961 h 555241"/>
              <a:gd name="connsiteX33" fmla="*/ 215853 w 578320"/>
              <a:gd name="connsiteY33" fmla="*/ 185017 h 555241"/>
              <a:gd name="connsiteX34" fmla="*/ 198323 w 578320"/>
              <a:gd name="connsiteY34" fmla="*/ 203426 h 555241"/>
              <a:gd name="connsiteX35" fmla="*/ 163264 w 578320"/>
              <a:gd name="connsiteY35" fmla="*/ 170290 h 555241"/>
              <a:gd name="connsiteX36" fmla="*/ 135586 w 578320"/>
              <a:gd name="connsiteY36" fmla="*/ 178574 h 555241"/>
              <a:gd name="connsiteX37" fmla="*/ 82998 w 578320"/>
              <a:gd name="connsiteY37" fmla="*/ 126109 h 555241"/>
              <a:gd name="connsiteX38" fmla="*/ 135586 w 578320"/>
              <a:gd name="connsiteY38" fmla="*/ 74565 h 555241"/>
              <a:gd name="connsiteX39" fmla="*/ 426183 w 578320"/>
              <a:gd name="connsiteY39" fmla="*/ 0 h 555241"/>
              <a:gd name="connsiteX40" fmla="*/ 477865 w 578320"/>
              <a:gd name="connsiteY40" fmla="*/ 52490 h 555241"/>
              <a:gd name="connsiteX41" fmla="*/ 426183 w 578320"/>
              <a:gd name="connsiteY41" fmla="*/ 104060 h 555241"/>
              <a:gd name="connsiteX42" fmla="*/ 411416 w 578320"/>
              <a:gd name="connsiteY42" fmla="*/ 102218 h 555241"/>
              <a:gd name="connsiteX43" fmla="*/ 364349 w 578320"/>
              <a:gd name="connsiteY43" fmla="*/ 180494 h 555241"/>
              <a:gd name="connsiteX44" fmla="*/ 342199 w 578320"/>
              <a:gd name="connsiteY44" fmla="*/ 166681 h 555241"/>
              <a:gd name="connsiteX45" fmla="*/ 389267 w 578320"/>
              <a:gd name="connsiteY45" fmla="*/ 88405 h 555241"/>
              <a:gd name="connsiteX46" fmla="*/ 373578 w 578320"/>
              <a:gd name="connsiteY46" fmla="*/ 52490 h 555241"/>
              <a:gd name="connsiteX47" fmla="*/ 426183 w 578320"/>
              <a:gd name="connsiteY47" fmla="*/ 0 h 55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8320" h="555241">
                <a:moveTo>
                  <a:pt x="332088" y="387618"/>
                </a:moveTo>
                <a:lnTo>
                  <a:pt x="346836" y="451168"/>
                </a:lnTo>
                <a:cubicBezTo>
                  <a:pt x="374487" y="452089"/>
                  <a:pt x="397530" y="474193"/>
                  <a:pt x="397530" y="502744"/>
                </a:cubicBezTo>
                <a:cubicBezTo>
                  <a:pt x="397530" y="531295"/>
                  <a:pt x="373565" y="555241"/>
                  <a:pt x="344992" y="555241"/>
                </a:cubicBezTo>
                <a:cubicBezTo>
                  <a:pt x="316419" y="555241"/>
                  <a:pt x="293376" y="531295"/>
                  <a:pt x="293376" y="502744"/>
                </a:cubicBezTo>
                <a:cubicBezTo>
                  <a:pt x="293376" y="482482"/>
                  <a:pt x="304437" y="465904"/>
                  <a:pt x="321028" y="456694"/>
                </a:cubicBezTo>
                <a:lnTo>
                  <a:pt x="306280" y="393144"/>
                </a:lnTo>
                <a:cubicBezTo>
                  <a:pt x="315497" y="392223"/>
                  <a:pt x="323793" y="390381"/>
                  <a:pt x="332088" y="387618"/>
                </a:cubicBezTo>
                <a:close/>
                <a:moveTo>
                  <a:pt x="176153" y="300182"/>
                </a:moveTo>
                <a:cubicBezTo>
                  <a:pt x="177998" y="309388"/>
                  <a:pt x="181687" y="317673"/>
                  <a:pt x="185376" y="325037"/>
                </a:cubicBezTo>
                <a:lnTo>
                  <a:pt x="104216" y="352654"/>
                </a:lnTo>
                <a:cubicBezTo>
                  <a:pt x="104216" y="353574"/>
                  <a:pt x="104216" y="354495"/>
                  <a:pt x="104216" y="355415"/>
                </a:cubicBezTo>
                <a:cubicBezTo>
                  <a:pt x="104216" y="384873"/>
                  <a:pt x="81160" y="407887"/>
                  <a:pt x="52569" y="407887"/>
                </a:cubicBezTo>
                <a:cubicBezTo>
                  <a:pt x="23057" y="407887"/>
                  <a:pt x="0" y="384873"/>
                  <a:pt x="0" y="355415"/>
                </a:cubicBezTo>
                <a:cubicBezTo>
                  <a:pt x="0" y="326878"/>
                  <a:pt x="23057" y="303864"/>
                  <a:pt x="52569" y="303864"/>
                </a:cubicBezTo>
                <a:cubicBezTo>
                  <a:pt x="70092" y="303864"/>
                  <a:pt x="86693" y="313070"/>
                  <a:pt x="95916" y="327799"/>
                </a:cubicBezTo>
                <a:close/>
                <a:moveTo>
                  <a:pt x="525741" y="245886"/>
                </a:moveTo>
                <a:cubicBezTo>
                  <a:pt x="554337" y="245886"/>
                  <a:pt x="578320" y="269817"/>
                  <a:pt x="578320" y="298349"/>
                </a:cubicBezTo>
                <a:cubicBezTo>
                  <a:pt x="578320" y="326882"/>
                  <a:pt x="554337" y="349892"/>
                  <a:pt x="525741" y="349892"/>
                </a:cubicBezTo>
                <a:cubicBezTo>
                  <a:pt x="499913" y="349892"/>
                  <a:pt x="478697" y="331484"/>
                  <a:pt x="474085" y="306633"/>
                </a:cubicBezTo>
                <a:lnTo>
                  <a:pt x="409514" y="300190"/>
                </a:lnTo>
                <a:cubicBezTo>
                  <a:pt x="411359" y="291906"/>
                  <a:pt x="412281" y="283623"/>
                  <a:pt x="412281" y="275339"/>
                </a:cubicBezTo>
                <a:cubicBezTo>
                  <a:pt x="412281" y="274419"/>
                  <a:pt x="412281" y="274419"/>
                  <a:pt x="412281" y="273498"/>
                </a:cubicBezTo>
                <a:lnTo>
                  <a:pt x="476852" y="279941"/>
                </a:lnTo>
                <a:cubicBezTo>
                  <a:pt x="484232" y="260613"/>
                  <a:pt x="503603" y="245886"/>
                  <a:pt x="525741" y="245886"/>
                </a:cubicBezTo>
                <a:close/>
                <a:moveTo>
                  <a:pt x="293302" y="185968"/>
                </a:moveTo>
                <a:cubicBezTo>
                  <a:pt x="342694" y="185968"/>
                  <a:pt x="382735" y="225976"/>
                  <a:pt x="382735" y="275328"/>
                </a:cubicBezTo>
                <a:cubicBezTo>
                  <a:pt x="382735" y="324680"/>
                  <a:pt x="342694" y="364688"/>
                  <a:pt x="293302" y="364688"/>
                </a:cubicBezTo>
                <a:cubicBezTo>
                  <a:pt x="243910" y="364688"/>
                  <a:pt x="203869" y="324680"/>
                  <a:pt x="203869" y="275328"/>
                </a:cubicBezTo>
                <a:cubicBezTo>
                  <a:pt x="203869" y="225976"/>
                  <a:pt x="243910" y="185968"/>
                  <a:pt x="293302" y="185968"/>
                </a:cubicBezTo>
                <a:close/>
                <a:moveTo>
                  <a:pt x="135586" y="74565"/>
                </a:moveTo>
                <a:cubicBezTo>
                  <a:pt x="164187" y="74565"/>
                  <a:pt x="187252" y="97576"/>
                  <a:pt x="187252" y="126109"/>
                </a:cubicBezTo>
                <a:cubicBezTo>
                  <a:pt x="187252" y="135314"/>
                  <a:pt x="185407" y="143598"/>
                  <a:pt x="180794" y="150961"/>
                </a:cubicBezTo>
                <a:lnTo>
                  <a:pt x="215853" y="185017"/>
                </a:lnTo>
                <a:cubicBezTo>
                  <a:pt x="209395" y="190540"/>
                  <a:pt x="202936" y="196983"/>
                  <a:pt x="198323" y="203426"/>
                </a:cubicBezTo>
                <a:lnTo>
                  <a:pt x="163264" y="170290"/>
                </a:lnTo>
                <a:cubicBezTo>
                  <a:pt x="154961" y="175813"/>
                  <a:pt x="145735" y="178574"/>
                  <a:pt x="135586" y="178574"/>
                </a:cubicBezTo>
                <a:cubicBezTo>
                  <a:pt x="106986" y="178574"/>
                  <a:pt x="82998" y="155563"/>
                  <a:pt x="82998" y="126109"/>
                </a:cubicBezTo>
                <a:cubicBezTo>
                  <a:pt x="82998" y="97576"/>
                  <a:pt x="106986" y="74565"/>
                  <a:pt x="135586" y="74565"/>
                </a:cubicBezTo>
                <a:close/>
                <a:moveTo>
                  <a:pt x="426183" y="0"/>
                </a:moveTo>
                <a:cubicBezTo>
                  <a:pt x="454793" y="0"/>
                  <a:pt x="477865" y="23022"/>
                  <a:pt x="477865" y="52490"/>
                </a:cubicBezTo>
                <a:cubicBezTo>
                  <a:pt x="477865" y="81038"/>
                  <a:pt x="454793" y="104060"/>
                  <a:pt x="426183" y="104060"/>
                </a:cubicBezTo>
                <a:cubicBezTo>
                  <a:pt x="420645" y="104060"/>
                  <a:pt x="416031" y="103139"/>
                  <a:pt x="411416" y="102218"/>
                </a:cubicBezTo>
                <a:lnTo>
                  <a:pt x="364349" y="180494"/>
                </a:lnTo>
                <a:cubicBezTo>
                  <a:pt x="357888" y="174969"/>
                  <a:pt x="350505" y="170364"/>
                  <a:pt x="342199" y="166681"/>
                </a:cubicBezTo>
                <a:lnTo>
                  <a:pt x="389267" y="88405"/>
                </a:lnTo>
                <a:cubicBezTo>
                  <a:pt x="379115" y="79196"/>
                  <a:pt x="373578" y="66304"/>
                  <a:pt x="373578" y="52490"/>
                </a:cubicBezTo>
                <a:cubicBezTo>
                  <a:pt x="373578" y="23022"/>
                  <a:pt x="396650" y="0"/>
                  <a:pt x="426183" y="0"/>
                </a:cubicBezTo>
                <a:close/>
              </a:path>
            </a:pathLst>
          </a:custGeom>
          <a:solidFill>
            <a:srgbClr val="DF8543">
              <a:alpha val="74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10244789" y="3883039"/>
            <a:ext cx="0" cy="778935"/>
          </a:xfrm>
          <a:prstGeom prst="line">
            <a:avLst/>
          </a:prstGeom>
          <a:ln w="57150">
            <a:solidFill>
              <a:srgbClr val="DF8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entralized-structure_66069"/>
          <p:cNvSpPr>
            <a:spLocks noChangeAspect="1"/>
          </p:cNvSpPr>
          <p:nvPr/>
        </p:nvSpPr>
        <p:spPr bwMode="auto">
          <a:xfrm flipV="1">
            <a:off x="5879764" y="1822970"/>
            <a:ext cx="432471" cy="415212"/>
          </a:xfrm>
          <a:custGeom>
            <a:avLst/>
            <a:gdLst>
              <a:gd name="connsiteX0" fmla="*/ 332088 w 578320"/>
              <a:gd name="connsiteY0" fmla="*/ 387618 h 555241"/>
              <a:gd name="connsiteX1" fmla="*/ 346836 w 578320"/>
              <a:gd name="connsiteY1" fmla="*/ 451168 h 555241"/>
              <a:gd name="connsiteX2" fmla="*/ 397530 w 578320"/>
              <a:gd name="connsiteY2" fmla="*/ 502744 h 555241"/>
              <a:gd name="connsiteX3" fmla="*/ 344992 w 578320"/>
              <a:gd name="connsiteY3" fmla="*/ 555241 h 555241"/>
              <a:gd name="connsiteX4" fmla="*/ 293376 w 578320"/>
              <a:gd name="connsiteY4" fmla="*/ 502744 h 555241"/>
              <a:gd name="connsiteX5" fmla="*/ 321028 w 578320"/>
              <a:gd name="connsiteY5" fmla="*/ 456694 h 555241"/>
              <a:gd name="connsiteX6" fmla="*/ 306280 w 578320"/>
              <a:gd name="connsiteY6" fmla="*/ 393144 h 555241"/>
              <a:gd name="connsiteX7" fmla="*/ 332088 w 578320"/>
              <a:gd name="connsiteY7" fmla="*/ 387618 h 555241"/>
              <a:gd name="connsiteX8" fmla="*/ 176153 w 578320"/>
              <a:gd name="connsiteY8" fmla="*/ 300182 h 555241"/>
              <a:gd name="connsiteX9" fmla="*/ 185376 w 578320"/>
              <a:gd name="connsiteY9" fmla="*/ 325037 h 555241"/>
              <a:gd name="connsiteX10" fmla="*/ 104216 w 578320"/>
              <a:gd name="connsiteY10" fmla="*/ 352654 h 555241"/>
              <a:gd name="connsiteX11" fmla="*/ 104216 w 578320"/>
              <a:gd name="connsiteY11" fmla="*/ 355415 h 555241"/>
              <a:gd name="connsiteX12" fmla="*/ 52569 w 578320"/>
              <a:gd name="connsiteY12" fmla="*/ 407887 h 555241"/>
              <a:gd name="connsiteX13" fmla="*/ 0 w 578320"/>
              <a:gd name="connsiteY13" fmla="*/ 355415 h 555241"/>
              <a:gd name="connsiteX14" fmla="*/ 52569 w 578320"/>
              <a:gd name="connsiteY14" fmla="*/ 303864 h 555241"/>
              <a:gd name="connsiteX15" fmla="*/ 95916 w 578320"/>
              <a:gd name="connsiteY15" fmla="*/ 327799 h 555241"/>
              <a:gd name="connsiteX16" fmla="*/ 525741 w 578320"/>
              <a:gd name="connsiteY16" fmla="*/ 245886 h 555241"/>
              <a:gd name="connsiteX17" fmla="*/ 578320 w 578320"/>
              <a:gd name="connsiteY17" fmla="*/ 298349 h 555241"/>
              <a:gd name="connsiteX18" fmla="*/ 525741 w 578320"/>
              <a:gd name="connsiteY18" fmla="*/ 349892 h 555241"/>
              <a:gd name="connsiteX19" fmla="*/ 474085 w 578320"/>
              <a:gd name="connsiteY19" fmla="*/ 306633 h 555241"/>
              <a:gd name="connsiteX20" fmla="*/ 409514 w 578320"/>
              <a:gd name="connsiteY20" fmla="*/ 300190 h 555241"/>
              <a:gd name="connsiteX21" fmla="*/ 412281 w 578320"/>
              <a:gd name="connsiteY21" fmla="*/ 275339 h 555241"/>
              <a:gd name="connsiteX22" fmla="*/ 412281 w 578320"/>
              <a:gd name="connsiteY22" fmla="*/ 273498 h 555241"/>
              <a:gd name="connsiteX23" fmla="*/ 476852 w 578320"/>
              <a:gd name="connsiteY23" fmla="*/ 279941 h 555241"/>
              <a:gd name="connsiteX24" fmla="*/ 525741 w 578320"/>
              <a:gd name="connsiteY24" fmla="*/ 245886 h 555241"/>
              <a:gd name="connsiteX25" fmla="*/ 293302 w 578320"/>
              <a:gd name="connsiteY25" fmla="*/ 185968 h 555241"/>
              <a:gd name="connsiteX26" fmla="*/ 382735 w 578320"/>
              <a:gd name="connsiteY26" fmla="*/ 275328 h 555241"/>
              <a:gd name="connsiteX27" fmla="*/ 293302 w 578320"/>
              <a:gd name="connsiteY27" fmla="*/ 364688 h 555241"/>
              <a:gd name="connsiteX28" fmla="*/ 203869 w 578320"/>
              <a:gd name="connsiteY28" fmla="*/ 275328 h 555241"/>
              <a:gd name="connsiteX29" fmla="*/ 293302 w 578320"/>
              <a:gd name="connsiteY29" fmla="*/ 185968 h 555241"/>
              <a:gd name="connsiteX30" fmla="*/ 135586 w 578320"/>
              <a:gd name="connsiteY30" fmla="*/ 74565 h 555241"/>
              <a:gd name="connsiteX31" fmla="*/ 187252 w 578320"/>
              <a:gd name="connsiteY31" fmla="*/ 126109 h 555241"/>
              <a:gd name="connsiteX32" fmla="*/ 180794 w 578320"/>
              <a:gd name="connsiteY32" fmla="*/ 150961 h 555241"/>
              <a:gd name="connsiteX33" fmla="*/ 215853 w 578320"/>
              <a:gd name="connsiteY33" fmla="*/ 185017 h 555241"/>
              <a:gd name="connsiteX34" fmla="*/ 198323 w 578320"/>
              <a:gd name="connsiteY34" fmla="*/ 203426 h 555241"/>
              <a:gd name="connsiteX35" fmla="*/ 163264 w 578320"/>
              <a:gd name="connsiteY35" fmla="*/ 170290 h 555241"/>
              <a:gd name="connsiteX36" fmla="*/ 135586 w 578320"/>
              <a:gd name="connsiteY36" fmla="*/ 178574 h 555241"/>
              <a:gd name="connsiteX37" fmla="*/ 82998 w 578320"/>
              <a:gd name="connsiteY37" fmla="*/ 126109 h 555241"/>
              <a:gd name="connsiteX38" fmla="*/ 135586 w 578320"/>
              <a:gd name="connsiteY38" fmla="*/ 74565 h 555241"/>
              <a:gd name="connsiteX39" fmla="*/ 426183 w 578320"/>
              <a:gd name="connsiteY39" fmla="*/ 0 h 555241"/>
              <a:gd name="connsiteX40" fmla="*/ 477865 w 578320"/>
              <a:gd name="connsiteY40" fmla="*/ 52490 h 555241"/>
              <a:gd name="connsiteX41" fmla="*/ 426183 w 578320"/>
              <a:gd name="connsiteY41" fmla="*/ 104060 h 555241"/>
              <a:gd name="connsiteX42" fmla="*/ 411416 w 578320"/>
              <a:gd name="connsiteY42" fmla="*/ 102218 h 555241"/>
              <a:gd name="connsiteX43" fmla="*/ 364349 w 578320"/>
              <a:gd name="connsiteY43" fmla="*/ 180494 h 555241"/>
              <a:gd name="connsiteX44" fmla="*/ 342199 w 578320"/>
              <a:gd name="connsiteY44" fmla="*/ 166681 h 555241"/>
              <a:gd name="connsiteX45" fmla="*/ 389267 w 578320"/>
              <a:gd name="connsiteY45" fmla="*/ 88405 h 555241"/>
              <a:gd name="connsiteX46" fmla="*/ 373578 w 578320"/>
              <a:gd name="connsiteY46" fmla="*/ 52490 h 555241"/>
              <a:gd name="connsiteX47" fmla="*/ 426183 w 578320"/>
              <a:gd name="connsiteY47" fmla="*/ 0 h 55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8320" h="555241">
                <a:moveTo>
                  <a:pt x="332088" y="387618"/>
                </a:moveTo>
                <a:lnTo>
                  <a:pt x="346836" y="451168"/>
                </a:lnTo>
                <a:cubicBezTo>
                  <a:pt x="374487" y="452089"/>
                  <a:pt x="397530" y="474193"/>
                  <a:pt x="397530" y="502744"/>
                </a:cubicBezTo>
                <a:cubicBezTo>
                  <a:pt x="397530" y="531295"/>
                  <a:pt x="373565" y="555241"/>
                  <a:pt x="344992" y="555241"/>
                </a:cubicBezTo>
                <a:cubicBezTo>
                  <a:pt x="316419" y="555241"/>
                  <a:pt x="293376" y="531295"/>
                  <a:pt x="293376" y="502744"/>
                </a:cubicBezTo>
                <a:cubicBezTo>
                  <a:pt x="293376" y="482482"/>
                  <a:pt x="304437" y="465904"/>
                  <a:pt x="321028" y="456694"/>
                </a:cubicBezTo>
                <a:lnTo>
                  <a:pt x="306280" y="393144"/>
                </a:lnTo>
                <a:cubicBezTo>
                  <a:pt x="315497" y="392223"/>
                  <a:pt x="323793" y="390381"/>
                  <a:pt x="332088" y="387618"/>
                </a:cubicBezTo>
                <a:close/>
                <a:moveTo>
                  <a:pt x="176153" y="300182"/>
                </a:moveTo>
                <a:cubicBezTo>
                  <a:pt x="177998" y="309388"/>
                  <a:pt x="181687" y="317673"/>
                  <a:pt x="185376" y="325037"/>
                </a:cubicBezTo>
                <a:lnTo>
                  <a:pt x="104216" y="352654"/>
                </a:lnTo>
                <a:cubicBezTo>
                  <a:pt x="104216" y="353574"/>
                  <a:pt x="104216" y="354495"/>
                  <a:pt x="104216" y="355415"/>
                </a:cubicBezTo>
                <a:cubicBezTo>
                  <a:pt x="104216" y="384873"/>
                  <a:pt x="81160" y="407887"/>
                  <a:pt x="52569" y="407887"/>
                </a:cubicBezTo>
                <a:cubicBezTo>
                  <a:pt x="23057" y="407887"/>
                  <a:pt x="0" y="384873"/>
                  <a:pt x="0" y="355415"/>
                </a:cubicBezTo>
                <a:cubicBezTo>
                  <a:pt x="0" y="326878"/>
                  <a:pt x="23057" y="303864"/>
                  <a:pt x="52569" y="303864"/>
                </a:cubicBezTo>
                <a:cubicBezTo>
                  <a:pt x="70092" y="303864"/>
                  <a:pt x="86693" y="313070"/>
                  <a:pt x="95916" y="327799"/>
                </a:cubicBezTo>
                <a:close/>
                <a:moveTo>
                  <a:pt x="525741" y="245886"/>
                </a:moveTo>
                <a:cubicBezTo>
                  <a:pt x="554337" y="245886"/>
                  <a:pt x="578320" y="269817"/>
                  <a:pt x="578320" y="298349"/>
                </a:cubicBezTo>
                <a:cubicBezTo>
                  <a:pt x="578320" y="326882"/>
                  <a:pt x="554337" y="349892"/>
                  <a:pt x="525741" y="349892"/>
                </a:cubicBezTo>
                <a:cubicBezTo>
                  <a:pt x="499913" y="349892"/>
                  <a:pt x="478697" y="331484"/>
                  <a:pt x="474085" y="306633"/>
                </a:cubicBezTo>
                <a:lnTo>
                  <a:pt x="409514" y="300190"/>
                </a:lnTo>
                <a:cubicBezTo>
                  <a:pt x="411359" y="291906"/>
                  <a:pt x="412281" y="283623"/>
                  <a:pt x="412281" y="275339"/>
                </a:cubicBezTo>
                <a:cubicBezTo>
                  <a:pt x="412281" y="274419"/>
                  <a:pt x="412281" y="274419"/>
                  <a:pt x="412281" y="273498"/>
                </a:cubicBezTo>
                <a:lnTo>
                  <a:pt x="476852" y="279941"/>
                </a:lnTo>
                <a:cubicBezTo>
                  <a:pt x="484232" y="260613"/>
                  <a:pt x="503603" y="245886"/>
                  <a:pt x="525741" y="245886"/>
                </a:cubicBezTo>
                <a:close/>
                <a:moveTo>
                  <a:pt x="293302" y="185968"/>
                </a:moveTo>
                <a:cubicBezTo>
                  <a:pt x="342694" y="185968"/>
                  <a:pt x="382735" y="225976"/>
                  <a:pt x="382735" y="275328"/>
                </a:cubicBezTo>
                <a:cubicBezTo>
                  <a:pt x="382735" y="324680"/>
                  <a:pt x="342694" y="364688"/>
                  <a:pt x="293302" y="364688"/>
                </a:cubicBezTo>
                <a:cubicBezTo>
                  <a:pt x="243910" y="364688"/>
                  <a:pt x="203869" y="324680"/>
                  <a:pt x="203869" y="275328"/>
                </a:cubicBezTo>
                <a:cubicBezTo>
                  <a:pt x="203869" y="225976"/>
                  <a:pt x="243910" y="185968"/>
                  <a:pt x="293302" y="185968"/>
                </a:cubicBezTo>
                <a:close/>
                <a:moveTo>
                  <a:pt x="135586" y="74565"/>
                </a:moveTo>
                <a:cubicBezTo>
                  <a:pt x="164187" y="74565"/>
                  <a:pt x="187252" y="97576"/>
                  <a:pt x="187252" y="126109"/>
                </a:cubicBezTo>
                <a:cubicBezTo>
                  <a:pt x="187252" y="135314"/>
                  <a:pt x="185407" y="143598"/>
                  <a:pt x="180794" y="150961"/>
                </a:cubicBezTo>
                <a:lnTo>
                  <a:pt x="215853" y="185017"/>
                </a:lnTo>
                <a:cubicBezTo>
                  <a:pt x="209395" y="190540"/>
                  <a:pt x="202936" y="196983"/>
                  <a:pt x="198323" y="203426"/>
                </a:cubicBezTo>
                <a:lnTo>
                  <a:pt x="163264" y="170290"/>
                </a:lnTo>
                <a:cubicBezTo>
                  <a:pt x="154961" y="175813"/>
                  <a:pt x="145735" y="178574"/>
                  <a:pt x="135586" y="178574"/>
                </a:cubicBezTo>
                <a:cubicBezTo>
                  <a:pt x="106986" y="178574"/>
                  <a:pt x="82998" y="155563"/>
                  <a:pt x="82998" y="126109"/>
                </a:cubicBezTo>
                <a:cubicBezTo>
                  <a:pt x="82998" y="97576"/>
                  <a:pt x="106986" y="74565"/>
                  <a:pt x="135586" y="74565"/>
                </a:cubicBezTo>
                <a:close/>
                <a:moveTo>
                  <a:pt x="426183" y="0"/>
                </a:moveTo>
                <a:cubicBezTo>
                  <a:pt x="454793" y="0"/>
                  <a:pt x="477865" y="23022"/>
                  <a:pt x="477865" y="52490"/>
                </a:cubicBezTo>
                <a:cubicBezTo>
                  <a:pt x="477865" y="81038"/>
                  <a:pt x="454793" y="104060"/>
                  <a:pt x="426183" y="104060"/>
                </a:cubicBezTo>
                <a:cubicBezTo>
                  <a:pt x="420645" y="104060"/>
                  <a:pt x="416031" y="103139"/>
                  <a:pt x="411416" y="102218"/>
                </a:cubicBezTo>
                <a:lnTo>
                  <a:pt x="364349" y="180494"/>
                </a:lnTo>
                <a:cubicBezTo>
                  <a:pt x="357888" y="174969"/>
                  <a:pt x="350505" y="170364"/>
                  <a:pt x="342199" y="166681"/>
                </a:cubicBezTo>
                <a:lnTo>
                  <a:pt x="389267" y="88405"/>
                </a:lnTo>
                <a:cubicBezTo>
                  <a:pt x="379115" y="79196"/>
                  <a:pt x="373578" y="66304"/>
                  <a:pt x="373578" y="52490"/>
                </a:cubicBezTo>
                <a:cubicBezTo>
                  <a:pt x="373578" y="23022"/>
                  <a:pt x="396650" y="0"/>
                  <a:pt x="426183" y="0"/>
                </a:cubicBezTo>
                <a:close/>
              </a:path>
            </a:pathLst>
          </a:custGeom>
          <a:solidFill>
            <a:srgbClr val="DF8543">
              <a:alpha val="74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5649461" y="1604869"/>
            <a:ext cx="824108" cy="0"/>
          </a:xfrm>
          <a:prstGeom prst="line">
            <a:avLst/>
          </a:prstGeom>
          <a:ln w="57150">
            <a:solidFill>
              <a:srgbClr val="DF8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828800" y="1437413"/>
            <a:ext cx="2687240" cy="60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链接视图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A91FA-9506-40C3-AA7E-8BDE1DC5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41" y="2847722"/>
            <a:ext cx="3527263" cy="3012870"/>
          </a:xfrm>
          <a:prstGeom prst="rect">
            <a:avLst/>
          </a:prstGeom>
        </p:spPr>
      </p:pic>
      <p:pic>
        <p:nvPicPr>
          <p:cNvPr id="1026" name="Picture 2" descr="ELF文件格式| 家住海边喜欢浪">
            <a:extLst>
              <a:ext uri="{FF2B5EF4-FFF2-40B4-BE49-F238E27FC236}">
                <a16:creationId xmlns:a16="http://schemas.microsoft.com/office/drawing/2014/main" id="{1D8BA574-2C38-4745-A055-F6048E192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t="4267" r="15430" b="3874"/>
          <a:stretch/>
        </p:blipFill>
        <p:spPr bwMode="auto">
          <a:xfrm>
            <a:off x="234866" y="2096430"/>
            <a:ext cx="4780562" cy="461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E050A2-1555-4C69-BCE5-7A5C096AE725}"/>
              </a:ext>
            </a:extLst>
          </p:cNvPr>
          <p:cNvSpPr txBox="1"/>
          <p:nvPr/>
        </p:nvSpPr>
        <p:spPr>
          <a:xfrm>
            <a:off x="6312235" y="2212986"/>
            <a:ext cx="2687240" cy="60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执行视图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1241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6066" y="305380"/>
            <a:ext cx="3579826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Segment &amp; Section</a:t>
            </a:r>
            <a:endParaRPr lang="zh-CN" altLang="en-US" sz="3200" dirty="0">
              <a:solidFill>
                <a:srgbClr val="7F7F7F"/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410" y="1456312"/>
            <a:ext cx="12204410" cy="1115438"/>
          </a:xfrm>
          <a:prstGeom prst="rect">
            <a:avLst/>
          </a:prstGeom>
          <a:solidFill>
            <a:srgbClr val="7FA99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-12410" y="2571750"/>
            <a:ext cx="12204410" cy="1115438"/>
          </a:xfrm>
          <a:prstGeom prst="rect">
            <a:avLst/>
          </a:prstGeom>
          <a:solidFill>
            <a:srgbClr val="DF85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080" y="3687188"/>
            <a:ext cx="12204410" cy="1115438"/>
          </a:xfrm>
          <a:prstGeom prst="rect">
            <a:avLst/>
          </a:prstGeom>
          <a:solidFill>
            <a:srgbClr val="FC917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4802626"/>
            <a:ext cx="12204410" cy="1115438"/>
          </a:xfrm>
          <a:prstGeom prst="rect">
            <a:avLst/>
          </a:prstGeom>
          <a:solidFill>
            <a:srgbClr val="9D250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153249" y="2724530"/>
            <a:ext cx="1707860" cy="335673"/>
            <a:chOff x="981075" y="2075901"/>
            <a:chExt cx="1707860" cy="335673"/>
          </a:xfrm>
        </p:grpSpPr>
        <p:sp>
          <p:nvSpPr>
            <p:cNvPr id="5" name="平行四边形 4"/>
            <p:cNvSpPr/>
            <p:nvPr/>
          </p:nvSpPr>
          <p:spPr>
            <a:xfrm>
              <a:off x="981075" y="2075901"/>
              <a:ext cx="1695450" cy="335673"/>
            </a:xfrm>
            <a:prstGeom prst="parallelogram">
              <a:avLst>
                <a:gd name="adj" fmla="val 300172"/>
              </a:avLst>
            </a:prstGeom>
            <a:solidFill>
              <a:srgbClr val="679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993485" y="2075901"/>
              <a:ext cx="1695450" cy="335673"/>
            </a:xfrm>
            <a:prstGeom prst="parallelogram">
              <a:avLst>
                <a:gd name="adj" fmla="val 300172"/>
              </a:avLst>
            </a:prstGeom>
            <a:solidFill>
              <a:srgbClr val="A5A5A5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平行四边形 3"/>
          <p:cNvSpPr/>
          <p:nvPr/>
        </p:nvSpPr>
        <p:spPr>
          <a:xfrm>
            <a:off x="1395600" y="1957624"/>
            <a:ext cx="2611492" cy="779765"/>
          </a:xfrm>
          <a:prstGeom prst="parallelogram">
            <a:avLst/>
          </a:prstGeom>
          <a:solidFill>
            <a:srgbClr val="679985"/>
          </a:solidFill>
          <a:ln>
            <a:noFill/>
          </a:ln>
          <a:effectLst>
            <a:outerShdw blurRad="635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1182662" y="3054980"/>
            <a:ext cx="1713520" cy="341359"/>
            <a:chOff x="963005" y="2075901"/>
            <a:chExt cx="1713520" cy="341359"/>
          </a:xfrm>
        </p:grpSpPr>
        <p:sp>
          <p:nvSpPr>
            <p:cNvPr id="39" name="平行四边形 38"/>
            <p:cNvSpPr/>
            <p:nvPr/>
          </p:nvSpPr>
          <p:spPr>
            <a:xfrm>
              <a:off x="981075" y="2075901"/>
              <a:ext cx="1695450" cy="335673"/>
            </a:xfrm>
            <a:prstGeom prst="parallelogram">
              <a:avLst>
                <a:gd name="adj" fmla="val 300172"/>
              </a:avLst>
            </a:prstGeom>
            <a:solidFill>
              <a:srgbClr val="DF8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>
              <a:off x="963005" y="2081587"/>
              <a:ext cx="1695450" cy="335673"/>
            </a:xfrm>
            <a:prstGeom prst="parallelogram">
              <a:avLst>
                <a:gd name="adj" fmla="val 300172"/>
              </a:avLst>
            </a:prstGeom>
            <a:solidFill>
              <a:srgbClr val="A5A5A5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平行四边形 32"/>
          <p:cNvSpPr/>
          <p:nvPr/>
        </p:nvSpPr>
        <p:spPr>
          <a:xfrm>
            <a:off x="859913" y="3348583"/>
            <a:ext cx="2611492" cy="779765"/>
          </a:xfrm>
          <a:prstGeom prst="parallelogram">
            <a:avLst/>
          </a:prstGeom>
          <a:solidFill>
            <a:srgbClr val="DF8543"/>
          </a:solidFill>
          <a:ln>
            <a:noFill/>
          </a:ln>
          <a:effectLst>
            <a:outerShdw blurRad="635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2174744" y="2121039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Section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43639" y="3722627"/>
            <a:ext cx="116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Segment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195598" y="1575351"/>
            <a:ext cx="7925568" cy="1853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告诉链接器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ELF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中的每个部分是什么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代码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数据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or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重定位信息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每个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section header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包含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section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的类型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在文件中的位置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大小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链接器依赖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section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信息将不同的目标文件的代码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数据进行链接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4384493" y="3641222"/>
            <a:ext cx="6992620" cy="22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告诉加载器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在运行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ELF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文件时该如何映射内存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每个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PHT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主要保护加载地址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范围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内存权限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对齐方式等信息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如果要运行程序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必须要提供的信息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59" name="on-bulb_72416"/>
          <p:cNvSpPr>
            <a:spLocks noChangeAspect="1"/>
          </p:cNvSpPr>
          <p:nvPr/>
        </p:nvSpPr>
        <p:spPr bwMode="auto">
          <a:xfrm>
            <a:off x="4056394" y="1721557"/>
            <a:ext cx="563916" cy="609685"/>
          </a:xfrm>
          <a:custGeom>
            <a:avLst/>
            <a:gdLst>
              <a:gd name="connsiteX0" fmla="*/ 236041 w 559936"/>
              <a:gd name="connsiteY0" fmla="*/ 543142 h 605381"/>
              <a:gd name="connsiteX1" fmla="*/ 324036 w 559936"/>
              <a:gd name="connsiteY1" fmla="*/ 543142 h 605381"/>
              <a:gd name="connsiteX2" fmla="*/ 324036 w 559936"/>
              <a:gd name="connsiteY2" fmla="*/ 561469 h 605381"/>
              <a:gd name="connsiteX3" fmla="*/ 280038 w 559936"/>
              <a:gd name="connsiteY3" fmla="*/ 605381 h 605381"/>
              <a:gd name="connsiteX4" fmla="*/ 236041 w 559936"/>
              <a:gd name="connsiteY4" fmla="*/ 561469 h 605381"/>
              <a:gd name="connsiteX5" fmla="*/ 442809 w 559936"/>
              <a:gd name="connsiteY5" fmla="*/ 259187 h 605381"/>
              <a:gd name="connsiteX6" fmla="*/ 539582 w 559936"/>
              <a:gd name="connsiteY6" fmla="*/ 259187 h 605381"/>
              <a:gd name="connsiteX7" fmla="*/ 559936 w 559936"/>
              <a:gd name="connsiteY7" fmla="*/ 279510 h 605381"/>
              <a:gd name="connsiteX8" fmla="*/ 539582 w 559936"/>
              <a:gd name="connsiteY8" fmla="*/ 299833 h 605381"/>
              <a:gd name="connsiteX9" fmla="*/ 442809 w 559936"/>
              <a:gd name="connsiteY9" fmla="*/ 299833 h 605381"/>
              <a:gd name="connsiteX10" fmla="*/ 422545 w 559936"/>
              <a:gd name="connsiteY10" fmla="*/ 279510 h 605381"/>
              <a:gd name="connsiteX11" fmla="*/ 442809 w 559936"/>
              <a:gd name="connsiteY11" fmla="*/ 259187 h 605381"/>
              <a:gd name="connsiteX12" fmla="*/ 20361 w 559936"/>
              <a:gd name="connsiteY12" fmla="*/ 259187 h 605381"/>
              <a:gd name="connsiteX13" fmla="*/ 117170 w 559936"/>
              <a:gd name="connsiteY13" fmla="*/ 259187 h 605381"/>
              <a:gd name="connsiteX14" fmla="*/ 137532 w 559936"/>
              <a:gd name="connsiteY14" fmla="*/ 279510 h 605381"/>
              <a:gd name="connsiteX15" fmla="*/ 117170 w 559936"/>
              <a:gd name="connsiteY15" fmla="*/ 299833 h 605381"/>
              <a:gd name="connsiteX16" fmla="*/ 20361 w 559936"/>
              <a:gd name="connsiteY16" fmla="*/ 299833 h 605381"/>
              <a:gd name="connsiteX17" fmla="*/ 0 w 559936"/>
              <a:gd name="connsiteY17" fmla="*/ 279510 h 605381"/>
              <a:gd name="connsiteX18" fmla="*/ 20361 w 559936"/>
              <a:gd name="connsiteY18" fmla="*/ 259187 h 605381"/>
              <a:gd name="connsiteX19" fmla="*/ 280038 w 559936"/>
              <a:gd name="connsiteY19" fmla="*/ 155032 h 605381"/>
              <a:gd name="connsiteX20" fmla="*/ 406174 w 559936"/>
              <a:gd name="connsiteY20" fmla="*/ 280982 h 605381"/>
              <a:gd name="connsiteX21" fmla="*/ 372641 w 559936"/>
              <a:gd name="connsiteY21" fmla="*/ 383249 h 605381"/>
              <a:gd name="connsiteX22" fmla="*/ 327839 w 559936"/>
              <a:gd name="connsiteY22" fmla="*/ 494862 h 605381"/>
              <a:gd name="connsiteX23" fmla="*/ 324658 w 559936"/>
              <a:gd name="connsiteY23" fmla="*/ 513646 h 605381"/>
              <a:gd name="connsiteX24" fmla="*/ 235418 w 559936"/>
              <a:gd name="connsiteY24" fmla="*/ 513646 h 605381"/>
              <a:gd name="connsiteX25" fmla="*/ 232147 w 559936"/>
              <a:gd name="connsiteY25" fmla="*/ 494953 h 605381"/>
              <a:gd name="connsiteX26" fmla="*/ 187436 w 559936"/>
              <a:gd name="connsiteY26" fmla="*/ 383249 h 605381"/>
              <a:gd name="connsiteX27" fmla="*/ 153903 w 559936"/>
              <a:gd name="connsiteY27" fmla="*/ 280982 h 605381"/>
              <a:gd name="connsiteX28" fmla="*/ 280038 w 559936"/>
              <a:gd name="connsiteY28" fmla="*/ 155032 h 605381"/>
              <a:gd name="connsiteX29" fmla="*/ 463559 w 559936"/>
              <a:gd name="connsiteY29" fmla="*/ 75927 h 605381"/>
              <a:gd name="connsiteX30" fmla="*/ 477916 w 559936"/>
              <a:gd name="connsiteY30" fmla="*/ 81849 h 605381"/>
              <a:gd name="connsiteX31" fmla="*/ 477916 w 559936"/>
              <a:gd name="connsiteY31" fmla="*/ 110620 h 605381"/>
              <a:gd name="connsiteX32" fmla="*/ 409580 w 559936"/>
              <a:gd name="connsiteY32" fmla="*/ 178962 h 605381"/>
              <a:gd name="connsiteX33" fmla="*/ 395131 w 559936"/>
              <a:gd name="connsiteY33" fmla="*/ 184952 h 605381"/>
              <a:gd name="connsiteX34" fmla="*/ 380773 w 559936"/>
              <a:gd name="connsiteY34" fmla="*/ 178962 h 605381"/>
              <a:gd name="connsiteX35" fmla="*/ 380773 w 559936"/>
              <a:gd name="connsiteY35" fmla="*/ 150191 h 605381"/>
              <a:gd name="connsiteX36" fmla="*/ 449201 w 559936"/>
              <a:gd name="connsiteY36" fmla="*/ 81849 h 605381"/>
              <a:gd name="connsiteX37" fmla="*/ 463559 w 559936"/>
              <a:gd name="connsiteY37" fmla="*/ 75927 h 605381"/>
              <a:gd name="connsiteX38" fmla="*/ 96459 w 559936"/>
              <a:gd name="connsiteY38" fmla="*/ 75927 h 605381"/>
              <a:gd name="connsiteX39" fmla="*/ 110823 w 559936"/>
              <a:gd name="connsiteY39" fmla="*/ 81849 h 605381"/>
              <a:gd name="connsiteX40" fmla="*/ 179280 w 559936"/>
              <a:gd name="connsiteY40" fmla="*/ 150191 h 605381"/>
              <a:gd name="connsiteX41" fmla="*/ 179280 w 559936"/>
              <a:gd name="connsiteY41" fmla="*/ 178962 h 605381"/>
              <a:gd name="connsiteX42" fmla="*/ 164916 w 559936"/>
              <a:gd name="connsiteY42" fmla="*/ 184952 h 605381"/>
              <a:gd name="connsiteX43" fmla="*/ 150552 w 559936"/>
              <a:gd name="connsiteY43" fmla="*/ 178962 h 605381"/>
              <a:gd name="connsiteX44" fmla="*/ 82094 w 559936"/>
              <a:gd name="connsiteY44" fmla="*/ 110620 h 605381"/>
              <a:gd name="connsiteX45" fmla="*/ 82094 w 559936"/>
              <a:gd name="connsiteY45" fmla="*/ 81849 h 605381"/>
              <a:gd name="connsiteX46" fmla="*/ 96459 w 559936"/>
              <a:gd name="connsiteY46" fmla="*/ 75927 h 605381"/>
              <a:gd name="connsiteX47" fmla="*/ 280038 w 559936"/>
              <a:gd name="connsiteY47" fmla="*/ 0 h 605381"/>
              <a:gd name="connsiteX48" fmla="*/ 300396 w 559936"/>
              <a:gd name="connsiteY48" fmla="*/ 20330 h 605381"/>
              <a:gd name="connsiteX49" fmla="*/ 300396 w 559936"/>
              <a:gd name="connsiteY49" fmla="*/ 116990 h 605381"/>
              <a:gd name="connsiteX50" fmla="*/ 280038 w 559936"/>
              <a:gd name="connsiteY50" fmla="*/ 137320 h 605381"/>
              <a:gd name="connsiteX51" fmla="*/ 259680 w 559936"/>
              <a:gd name="connsiteY51" fmla="*/ 116990 h 605381"/>
              <a:gd name="connsiteX52" fmla="*/ 259680 w 559936"/>
              <a:gd name="connsiteY52" fmla="*/ 20330 h 605381"/>
              <a:gd name="connsiteX53" fmla="*/ 280038 w 559936"/>
              <a:gd name="connsiteY53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9936" h="605381">
                <a:moveTo>
                  <a:pt x="236041" y="543142"/>
                </a:moveTo>
                <a:lnTo>
                  <a:pt x="324036" y="543142"/>
                </a:lnTo>
                <a:lnTo>
                  <a:pt x="324036" y="561469"/>
                </a:lnTo>
                <a:cubicBezTo>
                  <a:pt x="324036" y="585784"/>
                  <a:pt x="304310" y="605381"/>
                  <a:pt x="280038" y="605381"/>
                </a:cubicBezTo>
                <a:cubicBezTo>
                  <a:pt x="255676" y="605381"/>
                  <a:pt x="236041" y="585693"/>
                  <a:pt x="236041" y="561469"/>
                </a:cubicBezTo>
                <a:close/>
                <a:moveTo>
                  <a:pt x="442809" y="259187"/>
                </a:moveTo>
                <a:lnTo>
                  <a:pt x="539582" y="259187"/>
                </a:lnTo>
                <a:cubicBezTo>
                  <a:pt x="550850" y="259187"/>
                  <a:pt x="559936" y="268350"/>
                  <a:pt x="559936" y="279510"/>
                </a:cubicBezTo>
                <a:cubicBezTo>
                  <a:pt x="559936" y="290760"/>
                  <a:pt x="550850" y="299833"/>
                  <a:pt x="539582" y="299833"/>
                </a:cubicBezTo>
                <a:lnTo>
                  <a:pt x="442809" y="299833"/>
                </a:lnTo>
                <a:cubicBezTo>
                  <a:pt x="431632" y="299833"/>
                  <a:pt x="422545" y="290760"/>
                  <a:pt x="422545" y="279510"/>
                </a:cubicBezTo>
                <a:cubicBezTo>
                  <a:pt x="422545" y="268350"/>
                  <a:pt x="431632" y="259187"/>
                  <a:pt x="442809" y="259187"/>
                </a:cubicBezTo>
                <a:close/>
                <a:moveTo>
                  <a:pt x="20361" y="259187"/>
                </a:moveTo>
                <a:lnTo>
                  <a:pt x="117170" y="259187"/>
                </a:lnTo>
                <a:cubicBezTo>
                  <a:pt x="128442" y="259187"/>
                  <a:pt x="137532" y="268350"/>
                  <a:pt x="137532" y="279510"/>
                </a:cubicBezTo>
                <a:cubicBezTo>
                  <a:pt x="137532" y="290760"/>
                  <a:pt x="128442" y="299833"/>
                  <a:pt x="117170" y="299833"/>
                </a:cubicBezTo>
                <a:lnTo>
                  <a:pt x="20361" y="299833"/>
                </a:lnTo>
                <a:cubicBezTo>
                  <a:pt x="9090" y="299833"/>
                  <a:pt x="0" y="290760"/>
                  <a:pt x="0" y="279510"/>
                </a:cubicBezTo>
                <a:cubicBezTo>
                  <a:pt x="0" y="268350"/>
                  <a:pt x="9090" y="259187"/>
                  <a:pt x="20361" y="259187"/>
                </a:cubicBezTo>
                <a:close/>
                <a:moveTo>
                  <a:pt x="280038" y="155032"/>
                </a:moveTo>
                <a:cubicBezTo>
                  <a:pt x="349740" y="155032"/>
                  <a:pt x="406174" y="211383"/>
                  <a:pt x="406174" y="280982"/>
                </a:cubicBezTo>
                <a:cubicBezTo>
                  <a:pt x="406174" y="314013"/>
                  <a:pt x="393452" y="352215"/>
                  <a:pt x="372641" y="383249"/>
                </a:cubicBezTo>
                <a:cubicBezTo>
                  <a:pt x="349922" y="417096"/>
                  <a:pt x="334836" y="454754"/>
                  <a:pt x="327839" y="494862"/>
                </a:cubicBezTo>
                <a:lnTo>
                  <a:pt x="324658" y="513646"/>
                </a:lnTo>
                <a:lnTo>
                  <a:pt x="235418" y="513646"/>
                </a:lnTo>
                <a:lnTo>
                  <a:pt x="232147" y="494953"/>
                </a:lnTo>
                <a:cubicBezTo>
                  <a:pt x="225331" y="455117"/>
                  <a:pt x="209882" y="416824"/>
                  <a:pt x="187436" y="383249"/>
                </a:cubicBezTo>
                <a:cubicBezTo>
                  <a:pt x="166625" y="352215"/>
                  <a:pt x="153903" y="313922"/>
                  <a:pt x="153903" y="280982"/>
                </a:cubicBezTo>
                <a:cubicBezTo>
                  <a:pt x="153903" y="211383"/>
                  <a:pt x="210337" y="155032"/>
                  <a:pt x="280038" y="155032"/>
                </a:cubicBezTo>
                <a:close/>
                <a:moveTo>
                  <a:pt x="463559" y="75927"/>
                </a:moveTo>
                <a:cubicBezTo>
                  <a:pt x="468761" y="75927"/>
                  <a:pt x="473963" y="77901"/>
                  <a:pt x="477916" y="81849"/>
                </a:cubicBezTo>
                <a:cubicBezTo>
                  <a:pt x="485913" y="89836"/>
                  <a:pt x="485913" y="102724"/>
                  <a:pt x="477916" y="110620"/>
                </a:cubicBezTo>
                <a:lnTo>
                  <a:pt x="409580" y="178962"/>
                </a:lnTo>
                <a:cubicBezTo>
                  <a:pt x="405582" y="182955"/>
                  <a:pt x="400402" y="184952"/>
                  <a:pt x="395131" y="184952"/>
                </a:cubicBezTo>
                <a:cubicBezTo>
                  <a:pt x="389951" y="184952"/>
                  <a:pt x="384772" y="182955"/>
                  <a:pt x="380773" y="178962"/>
                </a:cubicBezTo>
                <a:cubicBezTo>
                  <a:pt x="372867" y="171066"/>
                  <a:pt x="372867" y="158178"/>
                  <a:pt x="380773" y="150191"/>
                </a:cubicBezTo>
                <a:lnTo>
                  <a:pt x="449201" y="81849"/>
                </a:lnTo>
                <a:cubicBezTo>
                  <a:pt x="453154" y="77901"/>
                  <a:pt x="458356" y="75927"/>
                  <a:pt x="463559" y="75927"/>
                </a:cubicBezTo>
                <a:close/>
                <a:moveTo>
                  <a:pt x="96459" y="75927"/>
                </a:moveTo>
                <a:cubicBezTo>
                  <a:pt x="101663" y="75927"/>
                  <a:pt x="106868" y="77901"/>
                  <a:pt x="110823" y="81849"/>
                </a:cubicBezTo>
                <a:lnTo>
                  <a:pt x="179280" y="150191"/>
                </a:lnTo>
                <a:cubicBezTo>
                  <a:pt x="187281" y="158178"/>
                  <a:pt x="187281" y="171066"/>
                  <a:pt x="179280" y="178962"/>
                </a:cubicBezTo>
                <a:cubicBezTo>
                  <a:pt x="175371" y="182955"/>
                  <a:pt x="170098" y="184952"/>
                  <a:pt x="164916" y="184952"/>
                </a:cubicBezTo>
                <a:cubicBezTo>
                  <a:pt x="159734" y="184952"/>
                  <a:pt x="154552" y="182955"/>
                  <a:pt x="150552" y="178962"/>
                </a:cubicBezTo>
                <a:lnTo>
                  <a:pt x="82094" y="110620"/>
                </a:lnTo>
                <a:cubicBezTo>
                  <a:pt x="74094" y="102724"/>
                  <a:pt x="74094" y="89836"/>
                  <a:pt x="82094" y="81849"/>
                </a:cubicBezTo>
                <a:cubicBezTo>
                  <a:pt x="86049" y="77901"/>
                  <a:pt x="91254" y="75927"/>
                  <a:pt x="96459" y="75927"/>
                </a:cubicBezTo>
                <a:close/>
                <a:moveTo>
                  <a:pt x="280038" y="0"/>
                </a:moveTo>
                <a:cubicBezTo>
                  <a:pt x="291216" y="0"/>
                  <a:pt x="300396" y="9076"/>
                  <a:pt x="300396" y="20330"/>
                </a:cubicBezTo>
                <a:lnTo>
                  <a:pt x="300396" y="116990"/>
                </a:lnTo>
                <a:cubicBezTo>
                  <a:pt x="300396" y="128244"/>
                  <a:pt x="291216" y="137320"/>
                  <a:pt x="280038" y="137320"/>
                </a:cubicBezTo>
                <a:cubicBezTo>
                  <a:pt x="268768" y="137320"/>
                  <a:pt x="259680" y="128244"/>
                  <a:pt x="259680" y="116990"/>
                </a:cubicBezTo>
                <a:lnTo>
                  <a:pt x="259680" y="20330"/>
                </a:lnTo>
                <a:cubicBezTo>
                  <a:pt x="259680" y="9076"/>
                  <a:pt x="268768" y="0"/>
                  <a:pt x="2800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0" name="on-bulb_72416"/>
          <p:cNvSpPr>
            <a:spLocks noChangeAspect="1"/>
          </p:cNvSpPr>
          <p:nvPr/>
        </p:nvSpPr>
        <p:spPr bwMode="auto">
          <a:xfrm>
            <a:off x="3774436" y="2786325"/>
            <a:ext cx="563916" cy="609685"/>
          </a:xfrm>
          <a:custGeom>
            <a:avLst/>
            <a:gdLst>
              <a:gd name="connsiteX0" fmla="*/ 236041 w 559936"/>
              <a:gd name="connsiteY0" fmla="*/ 543142 h 605381"/>
              <a:gd name="connsiteX1" fmla="*/ 324036 w 559936"/>
              <a:gd name="connsiteY1" fmla="*/ 543142 h 605381"/>
              <a:gd name="connsiteX2" fmla="*/ 324036 w 559936"/>
              <a:gd name="connsiteY2" fmla="*/ 561469 h 605381"/>
              <a:gd name="connsiteX3" fmla="*/ 280038 w 559936"/>
              <a:gd name="connsiteY3" fmla="*/ 605381 h 605381"/>
              <a:gd name="connsiteX4" fmla="*/ 236041 w 559936"/>
              <a:gd name="connsiteY4" fmla="*/ 561469 h 605381"/>
              <a:gd name="connsiteX5" fmla="*/ 442809 w 559936"/>
              <a:gd name="connsiteY5" fmla="*/ 259187 h 605381"/>
              <a:gd name="connsiteX6" fmla="*/ 539582 w 559936"/>
              <a:gd name="connsiteY6" fmla="*/ 259187 h 605381"/>
              <a:gd name="connsiteX7" fmla="*/ 559936 w 559936"/>
              <a:gd name="connsiteY7" fmla="*/ 279510 h 605381"/>
              <a:gd name="connsiteX8" fmla="*/ 539582 w 559936"/>
              <a:gd name="connsiteY8" fmla="*/ 299833 h 605381"/>
              <a:gd name="connsiteX9" fmla="*/ 442809 w 559936"/>
              <a:gd name="connsiteY9" fmla="*/ 299833 h 605381"/>
              <a:gd name="connsiteX10" fmla="*/ 422545 w 559936"/>
              <a:gd name="connsiteY10" fmla="*/ 279510 h 605381"/>
              <a:gd name="connsiteX11" fmla="*/ 442809 w 559936"/>
              <a:gd name="connsiteY11" fmla="*/ 259187 h 605381"/>
              <a:gd name="connsiteX12" fmla="*/ 20361 w 559936"/>
              <a:gd name="connsiteY12" fmla="*/ 259187 h 605381"/>
              <a:gd name="connsiteX13" fmla="*/ 117170 w 559936"/>
              <a:gd name="connsiteY13" fmla="*/ 259187 h 605381"/>
              <a:gd name="connsiteX14" fmla="*/ 137532 w 559936"/>
              <a:gd name="connsiteY14" fmla="*/ 279510 h 605381"/>
              <a:gd name="connsiteX15" fmla="*/ 117170 w 559936"/>
              <a:gd name="connsiteY15" fmla="*/ 299833 h 605381"/>
              <a:gd name="connsiteX16" fmla="*/ 20361 w 559936"/>
              <a:gd name="connsiteY16" fmla="*/ 299833 h 605381"/>
              <a:gd name="connsiteX17" fmla="*/ 0 w 559936"/>
              <a:gd name="connsiteY17" fmla="*/ 279510 h 605381"/>
              <a:gd name="connsiteX18" fmla="*/ 20361 w 559936"/>
              <a:gd name="connsiteY18" fmla="*/ 259187 h 605381"/>
              <a:gd name="connsiteX19" fmla="*/ 280038 w 559936"/>
              <a:gd name="connsiteY19" fmla="*/ 155032 h 605381"/>
              <a:gd name="connsiteX20" fmla="*/ 406174 w 559936"/>
              <a:gd name="connsiteY20" fmla="*/ 280982 h 605381"/>
              <a:gd name="connsiteX21" fmla="*/ 372641 w 559936"/>
              <a:gd name="connsiteY21" fmla="*/ 383249 h 605381"/>
              <a:gd name="connsiteX22" fmla="*/ 327839 w 559936"/>
              <a:gd name="connsiteY22" fmla="*/ 494862 h 605381"/>
              <a:gd name="connsiteX23" fmla="*/ 324658 w 559936"/>
              <a:gd name="connsiteY23" fmla="*/ 513646 h 605381"/>
              <a:gd name="connsiteX24" fmla="*/ 235418 w 559936"/>
              <a:gd name="connsiteY24" fmla="*/ 513646 h 605381"/>
              <a:gd name="connsiteX25" fmla="*/ 232147 w 559936"/>
              <a:gd name="connsiteY25" fmla="*/ 494953 h 605381"/>
              <a:gd name="connsiteX26" fmla="*/ 187436 w 559936"/>
              <a:gd name="connsiteY26" fmla="*/ 383249 h 605381"/>
              <a:gd name="connsiteX27" fmla="*/ 153903 w 559936"/>
              <a:gd name="connsiteY27" fmla="*/ 280982 h 605381"/>
              <a:gd name="connsiteX28" fmla="*/ 280038 w 559936"/>
              <a:gd name="connsiteY28" fmla="*/ 155032 h 605381"/>
              <a:gd name="connsiteX29" fmla="*/ 463559 w 559936"/>
              <a:gd name="connsiteY29" fmla="*/ 75927 h 605381"/>
              <a:gd name="connsiteX30" fmla="*/ 477916 w 559936"/>
              <a:gd name="connsiteY30" fmla="*/ 81849 h 605381"/>
              <a:gd name="connsiteX31" fmla="*/ 477916 w 559936"/>
              <a:gd name="connsiteY31" fmla="*/ 110620 h 605381"/>
              <a:gd name="connsiteX32" fmla="*/ 409580 w 559936"/>
              <a:gd name="connsiteY32" fmla="*/ 178962 h 605381"/>
              <a:gd name="connsiteX33" fmla="*/ 395131 w 559936"/>
              <a:gd name="connsiteY33" fmla="*/ 184952 h 605381"/>
              <a:gd name="connsiteX34" fmla="*/ 380773 w 559936"/>
              <a:gd name="connsiteY34" fmla="*/ 178962 h 605381"/>
              <a:gd name="connsiteX35" fmla="*/ 380773 w 559936"/>
              <a:gd name="connsiteY35" fmla="*/ 150191 h 605381"/>
              <a:gd name="connsiteX36" fmla="*/ 449201 w 559936"/>
              <a:gd name="connsiteY36" fmla="*/ 81849 h 605381"/>
              <a:gd name="connsiteX37" fmla="*/ 463559 w 559936"/>
              <a:gd name="connsiteY37" fmla="*/ 75927 h 605381"/>
              <a:gd name="connsiteX38" fmla="*/ 96459 w 559936"/>
              <a:gd name="connsiteY38" fmla="*/ 75927 h 605381"/>
              <a:gd name="connsiteX39" fmla="*/ 110823 w 559936"/>
              <a:gd name="connsiteY39" fmla="*/ 81849 h 605381"/>
              <a:gd name="connsiteX40" fmla="*/ 179280 w 559936"/>
              <a:gd name="connsiteY40" fmla="*/ 150191 h 605381"/>
              <a:gd name="connsiteX41" fmla="*/ 179280 w 559936"/>
              <a:gd name="connsiteY41" fmla="*/ 178962 h 605381"/>
              <a:gd name="connsiteX42" fmla="*/ 164916 w 559936"/>
              <a:gd name="connsiteY42" fmla="*/ 184952 h 605381"/>
              <a:gd name="connsiteX43" fmla="*/ 150552 w 559936"/>
              <a:gd name="connsiteY43" fmla="*/ 178962 h 605381"/>
              <a:gd name="connsiteX44" fmla="*/ 82094 w 559936"/>
              <a:gd name="connsiteY44" fmla="*/ 110620 h 605381"/>
              <a:gd name="connsiteX45" fmla="*/ 82094 w 559936"/>
              <a:gd name="connsiteY45" fmla="*/ 81849 h 605381"/>
              <a:gd name="connsiteX46" fmla="*/ 96459 w 559936"/>
              <a:gd name="connsiteY46" fmla="*/ 75927 h 605381"/>
              <a:gd name="connsiteX47" fmla="*/ 280038 w 559936"/>
              <a:gd name="connsiteY47" fmla="*/ 0 h 605381"/>
              <a:gd name="connsiteX48" fmla="*/ 300396 w 559936"/>
              <a:gd name="connsiteY48" fmla="*/ 20330 h 605381"/>
              <a:gd name="connsiteX49" fmla="*/ 300396 w 559936"/>
              <a:gd name="connsiteY49" fmla="*/ 116990 h 605381"/>
              <a:gd name="connsiteX50" fmla="*/ 280038 w 559936"/>
              <a:gd name="connsiteY50" fmla="*/ 137320 h 605381"/>
              <a:gd name="connsiteX51" fmla="*/ 259680 w 559936"/>
              <a:gd name="connsiteY51" fmla="*/ 116990 h 605381"/>
              <a:gd name="connsiteX52" fmla="*/ 259680 w 559936"/>
              <a:gd name="connsiteY52" fmla="*/ 20330 h 605381"/>
              <a:gd name="connsiteX53" fmla="*/ 280038 w 559936"/>
              <a:gd name="connsiteY53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9936" h="605381">
                <a:moveTo>
                  <a:pt x="236041" y="543142"/>
                </a:moveTo>
                <a:lnTo>
                  <a:pt x="324036" y="543142"/>
                </a:lnTo>
                <a:lnTo>
                  <a:pt x="324036" y="561469"/>
                </a:lnTo>
                <a:cubicBezTo>
                  <a:pt x="324036" y="585784"/>
                  <a:pt x="304310" y="605381"/>
                  <a:pt x="280038" y="605381"/>
                </a:cubicBezTo>
                <a:cubicBezTo>
                  <a:pt x="255676" y="605381"/>
                  <a:pt x="236041" y="585693"/>
                  <a:pt x="236041" y="561469"/>
                </a:cubicBezTo>
                <a:close/>
                <a:moveTo>
                  <a:pt x="442809" y="259187"/>
                </a:moveTo>
                <a:lnTo>
                  <a:pt x="539582" y="259187"/>
                </a:lnTo>
                <a:cubicBezTo>
                  <a:pt x="550850" y="259187"/>
                  <a:pt x="559936" y="268350"/>
                  <a:pt x="559936" y="279510"/>
                </a:cubicBezTo>
                <a:cubicBezTo>
                  <a:pt x="559936" y="290760"/>
                  <a:pt x="550850" y="299833"/>
                  <a:pt x="539582" y="299833"/>
                </a:cubicBezTo>
                <a:lnTo>
                  <a:pt x="442809" y="299833"/>
                </a:lnTo>
                <a:cubicBezTo>
                  <a:pt x="431632" y="299833"/>
                  <a:pt x="422545" y="290760"/>
                  <a:pt x="422545" y="279510"/>
                </a:cubicBezTo>
                <a:cubicBezTo>
                  <a:pt x="422545" y="268350"/>
                  <a:pt x="431632" y="259187"/>
                  <a:pt x="442809" y="259187"/>
                </a:cubicBezTo>
                <a:close/>
                <a:moveTo>
                  <a:pt x="20361" y="259187"/>
                </a:moveTo>
                <a:lnTo>
                  <a:pt x="117170" y="259187"/>
                </a:lnTo>
                <a:cubicBezTo>
                  <a:pt x="128442" y="259187"/>
                  <a:pt x="137532" y="268350"/>
                  <a:pt x="137532" y="279510"/>
                </a:cubicBezTo>
                <a:cubicBezTo>
                  <a:pt x="137532" y="290760"/>
                  <a:pt x="128442" y="299833"/>
                  <a:pt x="117170" y="299833"/>
                </a:cubicBezTo>
                <a:lnTo>
                  <a:pt x="20361" y="299833"/>
                </a:lnTo>
                <a:cubicBezTo>
                  <a:pt x="9090" y="299833"/>
                  <a:pt x="0" y="290760"/>
                  <a:pt x="0" y="279510"/>
                </a:cubicBezTo>
                <a:cubicBezTo>
                  <a:pt x="0" y="268350"/>
                  <a:pt x="9090" y="259187"/>
                  <a:pt x="20361" y="259187"/>
                </a:cubicBezTo>
                <a:close/>
                <a:moveTo>
                  <a:pt x="280038" y="155032"/>
                </a:moveTo>
                <a:cubicBezTo>
                  <a:pt x="349740" y="155032"/>
                  <a:pt x="406174" y="211383"/>
                  <a:pt x="406174" y="280982"/>
                </a:cubicBezTo>
                <a:cubicBezTo>
                  <a:pt x="406174" y="314013"/>
                  <a:pt x="393452" y="352215"/>
                  <a:pt x="372641" y="383249"/>
                </a:cubicBezTo>
                <a:cubicBezTo>
                  <a:pt x="349922" y="417096"/>
                  <a:pt x="334836" y="454754"/>
                  <a:pt x="327839" y="494862"/>
                </a:cubicBezTo>
                <a:lnTo>
                  <a:pt x="324658" y="513646"/>
                </a:lnTo>
                <a:lnTo>
                  <a:pt x="235418" y="513646"/>
                </a:lnTo>
                <a:lnTo>
                  <a:pt x="232147" y="494953"/>
                </a:lnTo>
                <a:cubicBezTo>
                  <a:pt x="225331" y="455117"/>
                  <a:pt x="209882" y="416824"/>
                  <a:pt x="187436" y="383249"/>
                </a:cubicBezTo>
                <a:cubicBezTo>
                  <a:pt x="166625" y="352215"/>
                  <a:pt x="153903" y="313922"/>
                  <a:pt x="153903" y="280982"/>
                </a:cubicBezTo>
                <a:cubicBezTo>
                  <a:pt x="153903" y="211383"/>
                  <a:pt x="210337" y="155032"/>
                  <a:pt x="280038" y="155032"/>
                </a:cubicBezTo>
                <a:close/>
                <a:moveTo>
                  <a:pt x="463559" y="75927"/>
                </a:moveTo>
                <a:cubicBezTo>
                  <a:pt x="468761" y="75927"/>
                  <a:pt x="473963" y="77901"/>
                  <a:pt x="477916" y="81849"/>
                </a:cubicBezTo>
                <a:cubicBezTo>
                  <a:pt x="485913" y="89836"/>
                  <a:pt x="485913" y="102724"/>
                  <a:pt x="477916" y="110620"/>
                </a:cubicBezTo>
                <a:lnTo>
                  <a:pt x="409580" y="178962"/>
                </a:lnTo>
                <a:cubicBezTo>
                  <a:pt x="405582" y="182955"/>
                  <a:pt x="400402" y="184952"/>
                  <a:pt x="395131" y="184952"/>
                </a:cubicBezTo>
                <a:cubicBezTo>
                  <a:pt x="389951" y="184952"/>
                  <a:pt x="384772" y="182955"/>
                  <a:pt x="380773" y="178962"/>
                </a:cubicBezTo>
                <a:cubicBezTo>
                  <a:pt x="372867" y="171066"/>
                  <a:pt x="372867" y="158178"/>
                  <a:pt x="380773" y="150191"/>
                </a:cubicBezTo>
                <a:lnTo>
                  <a:pt x="449201" y="81849"/>
                </a:lnTo>
                <a:cubicBezTo>
                  <a:pt x="453154" y="77901"/>
                  <a:pt x="458356" y="75927"/>
                  <a:pt x="463559" y="75927"/>
                </a:cubicBezTo>
                <a:close/>
                <a:moveTo>
                  <a:pt x="96459" y="75927"/>
                </a:moveTo>
                <a:cubicBezTo>
                  <a:pt x="101663" y="75927"/>
                  <a:pt x="106868" y="77901"/>
                  <a:pt x="110823" y="81849"/>
                </a:cubicBezTo>
                <a:lnTo>
                  <a:pt x="179280" y="150191"/>
                </a:lnTo>
                <a:cubicBezTo>
                  <a:pt x="187281" y="158178"/>
                  <a:pt x="187281" y="171066"/>
                  <a:pt x="179280" y="178962"/>
                </a:cubicBezTo>
                <a:cubicBezTo>
                  <a:pt x="175371" y="182955"/>
                  <a:pt x="170098" y="184952"/>
                  <a:pt x="164916" y="184952"/>
                </a:cubicBezTo>
                <a:cubicBezTo>
                  <a:pt x="159734" y="184952"/>
                  <a:pt x="154552" y="182955"/>
                  <a:pt x="150552" y="178962"/>
                </a:cubicBezTo>
                <a:lnTo>
                  <a:pt x="82094" y="110620"/>
                </a:lnTo>
                <a:cubicBezTo>
                  <a:pt x="74094" y="102724"/>
                  <a:pt x="74094" y="89836"/>
                  <a:pt x="82094" y="81849"/>
                </a:cubicBezTo>
                <a:cubicBezTo>
                  <a:pt x="86049" y="77901"/>
                  <a:pt x="91254" y="75927"/>
                  <a:pt x="96459" y="75927"/>
                </a:cubicBezTo>
                <a:close/>
                <a:moveTo>
                  <a:pt x="280038" y="0"/>
                </a:moveTo>
                <a:cubicBezTo>
                  <a:pt x="291216" y="0"/>
                  <a:pt x="300396" y="9076"/>
                  <a:pt x="300396" y="20330"/>
                </a:cubicBezTo>
                <a:lnTo>
                  <a:pt x="300396" y="116990"/>
                </a:lnTo>
                <a:cubicBezTo>
                  <a:pt x="300396" y="128244"/>
                  <a:pt x="291216" y="137320"/>
                  <a:pt x="280038" y="137320"/>
                </a:cubicBezTo>
                <a:cubicBezTo>
                  <a:pt x="268768" y="137320"/>
                  <a:pt x="259680" y="128244"/>
                  <a:pt x="259680" y="116990"/>
                </a:cubicBezTo>
                <a:lnTo>
                  <a:pt x="259680" y="20330"/>
                </a:lnTo>
                <a:cubicBezTo>
                  <a:pt x="259680" y="9076"/>
                  <a:pt x="268768" y="0"/>
                  <a:pt x="2800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1" name="on-bulb_72416"/>
          <p:cNvSpPr>
            <a:spLocks noChangeAspect="1"/>
          </p:cNvSpPr>
          <p:nvPr/>
        </p:nvSpPr>
        <p:spPr bwMode="auto">
          <a:xfrm>
            <a:off x="3622431" y="3913686"/>
            <a:ext cx="563916" cy="609685"/>
          </a:xfrm>
          <a:custGeom>
            <a:avLst/>
            <a:gdLst>
              <a:gd name="connsiteX0" fmla="*/ 236041 w 559936"/>
              <a:gd name="connsiteY0" fmla="*/ 543142 h 605381"/>
              <a:gd name="connsiteX1" fmla="*/ 324036 w 559936"/>
              <a:gd name="connsiteY1" fmla="*/ 543142 h 605381"/>
              <a:gd name="connsiteX2" fmla="*/ 324036 w 559936"/>
              <a:gd name="connsiteY2" fmla="*/ 561469 h 605381"/>
              <a:gd name="connsiteX3" fmla="*/ 280038 w 559936"/>
              <a:gd name="connsiteY3" fmla="*/ 605381 h 605381"/>
              <a:gd name="connsiteX4" fmla="*/ 236041 w 559936"/>
              <a:gd name="connsiteY4" fmla="*/ 561469 h 605381"/>
              <a:gd name="connsiteX5" fmla="*/ 442809 w 559936"/>
              <a:gd name="connsiteY5" fmla="*/ 259187 h 605381"/>
              <a:gd name="connsiteX6" fmla="*/ 539582 w 559936"/>
              <a:gd name="connsiteY6" fmla="*/ 259187 h 605381"/>
              <a:gd name="connsiteX7" fmla="*/ 559936 w 559936"/>
              <a:gd name="connsiteY7" fmla="*/ 279510 h 605381"/>
              <a:gd name="connsiteX8" fmla="*/ 539582 w 559936"/>
              <a:gd name="connsiteY8" fmla="*/ 299833 h 605381"/>
              <a:gd name="connsiteX9" fmla="*/ 442809 w 559936"/>
              <a:gd name="connsiteY9" fmla="*/ 299833 h 605381"/>
              <a:gd name="connsiteX10" fmla="*/ 422545 w 559936"/>
              <a:gd name="connsiteY10" fmla="*/ 279510 h 605381"/>
              <a:gd name="connsiteX11" fmla="*/ 442809 w 559936"/>
              <a:gd name="connsiteY11" fmla="*/ 259187 h 605381"/>
              <a:gd name="connsiteX12" fmla="*/ 20361 w 559936"/>
              <a:gd name="connsiteY12" fmla="*/ 259187 h 605381"/>
              <a:gd name="connsiteX13" fmla="*/ 117170 w 559936"/>
              <a:gd name="connsiteY13" fmla="*/ 259187 h 605381"/>
              <a:gd name="connsiteX14" fmla="*/ 137532 w 559936"/>
              <a:gd name="connsiteY14" fmla="*/ 279510 h 605381"/>
              <a:gd name="connsiteX15" fmla="*/ 117170 w 559936"/>
              <a:gd name="connsiteY15" fmla="*/ 299833 h 605381"/>
              <a:gd name="connsiteX16" fmla="*/ 20361 w 559936"/>
              <a:gd name="connsiteY16" fmla="*/ 299833 h 605381"/>
              <a:gd name="connsiteX17" fmla="*/ 0 w 559936"/>
              <a:gd name="connsiteY17" fmla="*/ 279510 h 605381"/>
              <a:gd name="connsiteX18" fmla="*/ 20361 w 559936"/>
              <a:gd name="connsiteY18" fmla="*/ 259187 h 605381"/>
              <a:gd name="connsiteX19" fmla="*/ 280038 w 559936"/>
              <a:gd name="connsiteY19" fmla="*/ 155032 h 605381"/>
              <a:gd name="connsiteX20" fmla="*/ 406174 w 559936"/>
              <a:gd name="connsiteY20" fmla="*/ 280982 h 605381"/>
              <a:gd name="connsiteX21" fmla="*/ 372641 w 559936"/>
              <a:gd name="connsiteY21" fmla="*/ 383249 h 605381"/>
              <a:gd name="connsiteX22" fmla="*/ 327839 w 559936"/>
              <a:gd name="connsiteY22" fmla="*/ 494862 h 605381"/>
              <a:gd name="connsiteX23" fmla="*/ 324658 w 559936"/>
              <a:gd name="connsiteY23" fmla="*/ 513646 h 605381"/>
              <a:gd name="connsiteX24" fmla="*/ 235418 w 559936"/>
              <a:gd name="connsiteY24" fmla="*/ 513646 h 605381"/>
              <a:gd name="connsiteX25" fmla="*/ 232147 w 559936"/>
              <a:gd name="connsiteY25" fmla="*/ 494953 h 605381"/>
              <a:gd name="connsiteX26" fmla="*/ 187436 w 559936"/>
              <a:gd name="connsiteY26" fmla="*/ 383249 h 605381"/>
              <a:gd name="connsiteX27" fmla="*/ 153903 w 559936"/>
              <a:gd name="connsiteY27" fmla="*/ 280982 h 605381"/>
              <a:gd name="connsiteX28" fmla="*/ 280038 w 559936"/>
              <a:gd name="connsiteY28" fmla="*/ 155032 h 605381"/>
              <a:gd name="connsiteX29" fmla="*/ 463559 w 559936"/>
              <a:gd name="connsiteY29" fmla="*/ 75927 h 605381"/>
              <a:gd name="connsiteX30" fmla="*/ 477916 w 559936"/>
              <a:gd name="connsiteY30" fmla="*/ 81849 h 605381"/>
              <a:gd name="connsiteX31" fmla="*/ 477916 w 559936"/>
              <a:gd name="connsiteY31" fmla="*/ 110620 h 605381"/>
              <a:gd name="connsiteX32" fmla="*/ 409580 w 559936"/>
              <a:gd name="connsiteY32" fmla="*/ 178962 h 605381"/>
              <a:gd name="connsiteX33" fmla="*/ 395131 w 559936"/>
              <a:gd name="connsiteY33" fmla="*/ 184952 h 605381"/>
              <a:gd name="connsiteX34" fmla="*/ 380773 w 559936"/>
              <a:gd name="connsiteY34" fmla="*/ 178962 h 605381"/>
              <a:gd name="connsiteX35" fmla="*/ 380773 w 559936"/>
              <a:gd name="connsiteY35" fmla="*/ 150191 h 605381"/>
              <a:gd name="connsiteX36" fmla="*/ 449201 w 559936"/>
              <a:gd name="connsiteY36" fmla="*/ 81849 h 605381"/>
              <a:gd name="connsiteX37" fmla="*/ 463559 w 559936"/>
              <a:gd name="connsiteY37" fmla="*/ 75927 h 605381"/>
              <a:gd name="connsiteX38" fmla="*/ 96459 w 559936"/>
              <a:gd name="connsiteY38" fmla="*/ 75927 h 605381"/>
              <a:gd name="connsiteX39" fmla="*/ 110823 w 559936"/>
              <a:gd name="connsiteY39" fmla="*/ 81849 h 605381"/>
              <a:gd name="connsiteX40" fmla="*/ 179280 w 559936"/>
              <a:gd name="connsiteY40" fmla="*/ 150191 h 605381"/>
              <a:gd name="connsiteX41" fmla="*/ 179280 w 559936"/>
              <a:gd name="connsiteY41" fmla="*/ 178962 h 605381"/>
              <a:gd name="connsiteX42" fmla="*/ 164916 w 559936"/>
              <a:gd name="connsiteY42" fmla="*/ 184952 h 605381"/>
              <a:gd name="connsiteX43" fmla="*/ 150552 w 559936"/>
              <a:gd name="connsiteY43" fmla="*/ 178962 h 605381"/>
              <a:gd name="connsiteX44" fmla="*/ 82094 w 559936"/>
              <a:gd name="connsiteY44" fmla="*/ 110620 h 605381"/>
              <a:gd name="connsiteX45" fmla="*/ 82094 w 559936"/>
              <a:gd name="connsiteY45" fmla="*/ 81849 h 605381"/>
              <a:gd name="connsiteX46" fmla="*/ 96459 w 559936"/>
              <a:gd name="connsiteY46" fmla="*/ 75927 h 605381"/>
              <a:gd name="connsiteX47" fmla="*/ 280038 w 559936"/>
              <a:gd name="connsiteY47" fmla="*/ 0 h 605381"/>
              <a:gd name="connsiteX48" fmla="*/ 300396 w 559936"/>
              <a:gd name="connsiteY48" fmla="*/ 20330 h 605381"/>
              <a:gd name="connsiteX49" fmla="*/ 300396 w 559936"/>
              <a:gd name="connsiteY49" fmla="*/ 116990 h 605381"/>
              <a:gd name="connsiteX50" fmla="*/ 280038 w 559936"/>
              <a:gd name="connsiteY50" fmla="*/ 137320 h 605381"/>
              <a:gd name="connsiteX51" fmla="*/ 259680 w 559936"/>
              <a:gd name="connsiteY51" fmla="*/ 116990 h 605381"/>
              <a:gd name="connsiteX52" fmla="*/ 259680 w 559936"/>
              <a:gd name="connsiteY52" fmla="*/ 20330 h 605381"/>
              <a:gd name="connsiteX53" fmla="*/ 280038 w 559936"/>
              <a:gd name="connsiteY53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9936" h="605381">
                <a:moveTo>
                  <a:pt x="236041" y="543142"/>
                </a:moveTo>
                <a:lnTo>
                  <a:pt x="324036" y="543142"/>
                </a:lnTo>
                <a:lnTo>
                  <a:pt x="324036" y="561469"/>
                </a:lnTo>
                <a:cubicBezTo>
                  <a:pt x="324036" y="585784"/>
                  <a:pt x="304310" y="605381"/>
                  <a:pt x="280038" y="605381"/>
                </a:cubicBezTo>
                <a:cubicBezTo>
                  <a:pt x="255676" y="605381"/>
                  <a:pt x="236041" y="585693"/>
                  <a:pt x="236041" y="561469"/>
                </a:cubicBezTo>
                <a:close/>
                <a:moveTo>
                  <a:pt x="442809" y="259187"/>
                </a:moveTo>
                <a:lnTo>
                  <a:pt x="539582" y="259187"/>
                </a:lnTo>
                <a:cubicBezTo>
                  <a:pt x="550850" y="259187"/>
                  <a:pt x="559936" y="268350"/>
                  <a:pt x="559936" y="279510"/>
                </a:cubicBezTo>
                <a:cubicBezTo>
                  <a:pt x="559936" y="290760"/>
                  <a:pt x="550850" y="299833"/>
                  <a:pt x="539582" y="299833"/>
                </a:cubicBezTo>
                <a:lnTo>
                  <a:pt x="442809" y="299833"/>
                </a:lnTo>
                <a:cubicBezTo>
                  <a:pt x="431632" y="299833"/>
                  <a:pt x="422545" y="290760"/>
                  <a:pt x="422545" y="279510"/>
                </a:cubicBezTo>
                <a:cubicBezTo>
                  <a:pt x="422545" y="268350"/>
                  <a:pt x="431632" y="259187"/>
                  <a:pt x="442809" y="259187"/>
                </a:cubicBezTo>
                <a:close/>
                <a:moveTo>
                  <a:pt x="20361" y="259187"/>
                </a:moveTo>
                <a:lnTo>
                  <a:pt x="117170" y="259187"/>
                </a:lnTo>
                <a:cubicBezTo>
                  <a:pt x="128442" y="259187"/>
                  <a:pt x="137532" y="268350"/>
                  <a:pt x="137532" y="279510"/>
                </a:cubicBezTo>
                <a:cubicBezTo>
                  <a:pt x="137532" y="290760"/>
                  <a:pt x="128442" y="299833"/>
                  <a:pt x="117170" y="299833"/>
                </a:cubicBezTo>
                <a:lnTo>
                  <a:pt x="20361" y="299833"/>
                </a:lnTo>
                <a:cubicBezTo>
                  <a:pt x="9090" y="299833"/>
                  <a:pt x="0" y="290760"/>
                  <a:pt x="0" y="279510"/>
                </a:cubicBezTo>
                <a:cubicBezTo>
                  <a:pt x="0" y="268350"/>
                  <a:pt x="9090" y="259187"/>
                  <a:pt x="20361" y="259187"/>
                </a:cubicBezTo>
                <a:close/>
                <a:moveTo>
                  <a:pt x="280038" y="155032"/>
                </a:moveTo>
                <a:cubicBezTo>
                  <a:pt x="349740" y="155032"/>
                  <a:pt x="406174" y="211383"/>
                  <a:pt x="406174" y="280982"/>
                </a:cubicBezTo>
                <a:cubicBezTo>
                  <a:pt x="406174" y="314013"/>
                  <a:pt x="393452" y="352215"/>
                  <a:pt x="372641" y="383249"/>
                </a:cubicBezTo>
                <a:cubicBezTo>
                  <a:pt x="349922" y="417096"/>
                  <a:pt x="334836" y="454754"/>
                  <a:pt x="327839" y="494862"/>
                </a:cubicBezTo>
                <a:lnTo>
                  <a:pt x="324658" y="513646"/>
                </a:lnTo>
                <a:lnTo>
                  <a:pt x="235418" y="513646"/>
                </a:lnTo>
                <a:lnTo>
                  <a:pt x="232147" y="494953"/>
                </a:lnTo>
                <a:cubicBezTo>
                  <a:pt x="225331" y="455117"/>
                  <a:pt x="209882" y="416824"/>
                  <a:pt x="187436" y="383249"/>
                </a:cubicBezTo>
                <a:cubicBezTo>
                  <a:pt x="166625" y="352215"/>
                  <a:pt x="153903" y="313922"/>
                  <a:pt x="153903" y="280982"/>
                </a:cubicBezTo>
                <a:cubicBezTo>
                  <a:pt x="153903" y="211383"/>
                  <a:pt x="210337" y="155032"/>
                  <a:pt x="280038" y="155032"/>
                </a:cubicBezTo>
                <a:close/>
                <a:moveTo>
                  <a:pt x="463559" y="75927"/>
                </a:moveTo>
                <a:cubicBezTo>
                  <a:pt x="468761" y="75927"/>
                  <a:pt x="473963" y="77901"/>
                  <a:pt x="477916" y="81849"/>
                </a:cubicBezTo>
                <a:cubicBezTo>
                  <a:pt x="485913" y="89836"/>
                  <a:pt x="485913" y="102724"/>
                  <a:pt x="477916" y="110620"/>
                </a:cubicBezTo>
                <a:lnTo>
                  <a:pt x="409580" y="178962"/>
                </a:lnTo>
                <a:cubicBezTo>
                  <a:pt x="405582" y="182955"/>
                  <a:pt x="400402" y="184952"/>
                  <a:pt x="395131" y="184952"/>
                </a:cubicBezTo>
                <a:cubicBezTo>
                  <a:pt x="389951" y="184952"/>
                  <a:pt x="384772" y="182955"/>
                  <a:pt x="380773" y="178962"/>
                </a:cubicBezTo>
                <a:cubicBezTo>
                  <a:pt x="372867" y="171066"/>
                  <a:pt x="372867" y="158178"/>
                  <a:pt x="380773" y="150191"/>
                </a:cubicBezTo>
                <a:lnTo>
                  <a:pt x="449201" y="81849"/>
                </a:lnTo>
                <a:cubicBezTo>
                  <a:pt x="453154" y="77901"/>
                  <a:pt x="458356" y="75927"/>
                  <a:pt x="463559" y="75927"/>
                </a:cubicBezTo>
                <a:close/>
                <a:moveTo>
                  <a:pt x="96459" y="75927"/>
                </a:moveTo>
                <a:cubicBezTo>
                  <a:pt x="101663" y="75927"/>
                  <a:pt x="106868" y="77901"/>
                  <a:pt x="110823" y="81849"/>
                </a:cubicBezTo>
                <a:lnTo>
                  <a:pt x="179280" y="150191"/>
                </a:lnTo>
                <a:cubicBezTo>
                  <a:pt x="187281" y="158178"/>
                  <a:pt x="187281" y="171066"/>
                  <a:pt x="179280" y="178962"/>
                </a:cubicBezTo>
                <a:cubicBezTo>
                  <a:pt x="175371" y="182955"/>
                  <a:pt x="170098" y="184952"/>
                  <a:pt x="164916" y="184952"/>
                </a:cubicBezTo>
                <a:cubicBezTo>
                  <a:pt x="159734" y="184952"/>
                  <a:pt x="154552" y="182955"/>
                  <a:pt x="150552" y="178962"/>
                </a:cubicBezTo>
                <a:lnTo>
                  <a:pt x="82094" y="110620"/>
                </a:lnTo>
                <a:cubicBezTo>
                  <a:pt x="74094" y="102724"/>
                  <a:pt x="74094" y="89836"/>
                  <a:pt x="82094" y="81849"/>
                </a:cubicBezTo>
                <a:cubicBezTo>
                  <a:pt x="86049" y="77901"/>
                  <a:pt x="91254" y="75927"/>
                  <a:pt x="96459" y="75927"/>
                </a:cubicBezTo>
                <a:close/>
                <a:moveTo>
                  <a:pt x="280038" y="0"/>
                </a:moveTo>
                <a:cubicBezTo>
                  <a:pt x="291216" y="0"/>
                  <a:pt x="300396" y="9076"/>
                  <a:pt x="300396" y="20330"/>
                </a:cubicBezTo>
                <a:lnTo>
                  <a:pt x="300396" y="116990"/>
                </a:lnTo>
                <a:cubicBezTo>
                  <a:pt x="300396" y="128244"/>
                  <a:pt x="291216" y="137320"/>
                  <a:pt x="280038" y="137320"/>
                </a:cubicBezTo>
                <a:cubicBezTo>
                  <a:pt x="268768" y="137320"/>
                  <a:pt x="259680" y="128244"/>
                  <a:pt x="259680" y="116990"/>
                </a:cubicBezTo>
                <a:lnTo>
                  <a:pt x="259680" y="20330"/>
                </a:lnTo>
                <a:cubicBezTo>
                  <a:pt x="259680" y="9076"/>
                  <a:pt x="268768" y="0"/>
                  <a:pt x="2800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2" name="on-bulb_72416"/>
          <p:cNvSpPr>
            <a:spLocks noChangeAspect="1"/>
          </p:cNvSpPr>
          <p:nvPr/>
        </p:nvSpPr>
        <p:spPr bwMode="auto">
          <a:xfrm>
            <a:off x="3340473" y="4908702"/>
            <a:ext cx="563916" cy="609685"/>
          </a:xfrm>
          <a:custGeom>
            <a:avLst/>
            <a:gdLst>
              <a:gd name="connsiteX0" fmla="*/ 236041 w 559936"/>
              <a:gd name="connsiteY0" fmla="*/ 543142 h 605381"/>
              <a:gd name="connsiteX1" fmla="*/ 324036 w 559936"/>
              <a:gd name="connsiteY1" fmla="*/ 543142 h 605381"/>
              <a:gd name="connsiteX2" fmla="*/ 324036 w 559936"/>
              <a:gd name="connsiteY2" fmla="*/ 561469 h 605381"/>
              <a:gd name="connsiteX3" fmla="*/ 280038 w 559936"/>
              <a:gd name="connsiteY3" fmla="*/ 605381 h 605381"/>
              <a:gd name="connsiteX4" fmla="*/ 236041 w 559936"/>
              <a:gd name="connsiteY4" fmla="*/ 561469 h 605381"/>
              <a:gd name="connsiteX5" fmla="*/ 442809 w 559936"/>
              <a:gd name="connsiteY5" fmla="*/ 259187 h 605381"/>
              <a:gd name="connsiteX6" fmla="*/ 539582 w 559936"/>
              <a:gd name="connsiteY6" fmla="*/ 259187 h 605381"/>
              <a:gd name="connsiteX7" fmla="*/ 559936 w 559936"/>
              <a:gd name="connsiteY7" fmla="*/ 279510 h 605381"/>
              <a:gd name="connsiteX8" fmla="*/ 539582 w 559936"/>
              <a:gd name="connsiteY8" fmla="*/ 299833 h 605381"/>
              <a:gd name="connsiteX9" fmla="*/ 442809 w 559936"/>
              <a:gd name="connsiteY9" fmla="*/ 299833 h 605381"/>
              <a:gd name="connsiteX10" fmla="*/ 422545 w 559936"/>
              <a:gd name="connsiteY10" fmla="*/ 279510 h 605381"/>
              <a:gd name="connsiteX11" fmla="*/ 442809 w 559936"/>
              <a:gd name="connsiteY11" fmla="*/ 259187 h 605381"/>
              <a:gd name="connsiteX12" fmla="*/ 20361 w 559936"/>
              <a:gd name="connsiteY12" fmla="*/ 259187 h 605381"/>
              <a:gd name="connsiteX13" fmla="*/ 117170 w 559936"/>
              <a:gd name="connsiteY13" fmla="*/ 259187 h 605381"/>
              <a:gd name="connsiteX14" fmla="*/ 137532 w 559936"/>
              <a:gd name="connsiteY14" fmla="*/ 279510 h 605381"/>
              <a:gd name="connsiteX15" fmla="*/ 117170 w 559936"/>
              <a:gd name="connsiteY15" fmla="*/ 299833 h 605381"/>
              <a:gd name="connsiteX16" fmla="*/ 20361 w 559936"/>
              <a:gd name="connsiteY16" fmla="*/ 299833 h 605381"/>
              <a:gd name="connsiteX17" fmla="*/ 0 w 559936"/>
              <a:gd name="connsiteY17" fmla="*/ 279510 h 605381"/>
              <a:gd name="connsiteX18" fmla="*/ 20361 w 559936"/>
              <a:gd name="connsiteY18" fmla="*/ 259187 h 605381"/>
              <a:gd name="connsiteX19" fmla="*/ 280038 w 559936"/>
              <a:gd name="connsiteY19" fmla="*/ 155032 h 605381"/>
              <a:gd name="connsiteX20" fmla="*/ 406174 w 559936"/>
              <a:gd name="connsiteY20" fmla="*/ 280982 h 605381"/>
              <a:gd name="connsiteX21" fmla="*/ 372641 w 559936"/>
              <a:gd name="connsiteY21" fmla="*/ 383249 h 605381"/>
              <a:gd name="connsiteX22" fmla="*/ 327839 w 559936"/>
              <a:gd name="connsiteY22" fmla="*/ 494862 h 605381"/>
              <a:gd name="connsiteX23" fmla="*/ 324658 w 559936"/>
              <a:gd name="connsiteY23" fmla="*/ 513646 h 605381"/>
              <a:gd name="connsiteX24" fmla="*/ 235418 w 559936"/>
              <a:gd name="connsiteY24" fmla="*/ 513646 h 605381"/>
              <a:gd name="connsiteX25" fmla="*/ 232147 w 559936"/>
              <a:gd name="connsiteY25" fmla="*/ 494953 h 605381"/>
              <a:gd name="connsiteX26" fmla="*/ 187436 w 559936"/>
              <a:gd name="connsiteY26" fmla="*/ 383249 h 605381"/>
              <a:gd name="connsiteX27" fmla="*/ 153903 w 559936"/>
              <a:gd name="connsiteY27" fmla="*/ 280982 h 605381"/>
              <a:gd name="connsiteX28" fmla="*/ 280038 w 559936"/>
              <a:gd name="connsiteY28" fmla="*/ 155032 h 605381"/>
              <a:gd name="connsiteX29" fmla="*/ 463559 w 559936"/>
              <a:gd name="connsiteY29" fmla="*/ 75927 h 605381"/>
              <a:gd name="connsiteX30" fmla="*/ 477916 w 559936"/>
              <a:gd name="connsiteY30" fmla="*/ 81849 h 605381"/>
              <a:gd name="connsiteX31" fmla="*/ 477916 w 559936"/>
              <a:gd name="connsiteY31" fmla="*/ 110620 h 605381"/>
              <a:gd name="connsiteX32" fmla="*/ 409580 w 559936"/>
              <a:gd name="connsiteY32" fmla="*/ 178962 h 605381"/>
              <a:gd name="connsiteX33" fmla="*/ 395131 w 559936"/>
              <a:gd name="connsiteY33" fmla="*/ 184952 h 605381"/>
              <a:gd name="connsiteX34" fmla="*/ 380773 w 559936"/>
              <a:gd name="connsiteY34" fmla="*/ 178962 h 605381"/>
              <a:gd name="connsiteX35" fmla="*/ 380773 w 559936"/>
              <a:gd name="connsiteY35" fmla="*/ 150191 h 605381"/>
              <a:gd name="connsiteX36" fmla="*/ 449201 w 559936"/>
              <a:gd name="connsiteY36" fmla="*/ 81849 h 605381"/>
              <a:gd name="connsiteX37" fmla="*/ 463559 w 559936"/>
              <a:gd name="connsiteY37" fmla="*/ 75927 h 605381"/>
              <a:gd name="connsiteX38" fmla="*/ 96459 w 559936"/>
              <a:gd name="connsiteY38" fmla="*/ 75927 h 605381"/>
              <a:gd name="connsiteX39" fmla="*/ 110823 w 559936"/>
              <a:gd name="connsiteY39" fmla="*/ 81849 h 605381"/>
              <a:gd name="connsiteX40" fmla="*/ 179280 w 559936"/>
              <a:gd name="connsiteY40" fmla="*/ 150191 h 605381"/>
              <a:gd name="connsiteX41" fmla="*/ 179280 w 559936"/>
              <a:gd name="connsiteY41" fmla="*/ 178962 h 605381"/>
              <a:gd name="connsiteX42" fmla="*/ 164916 w 559936"/>
              <a:gd name="connsiteY42" fmla="*/ 184952 h 605381"/>
              <a:gd name="connsiteX43" fmla="*/ 150552 w 559936"/>
              <a:gd name="connsiteY43" fmla="*/ 178962 h 605381"/>
              <a:gd name="connsiteX44" fmla="*/ 82094 w 559936"/>
              <a:gd name="connsiteY44" fmla="*/ 110620 h 605381"/>
              <a:gd name="connsiteX45" fmla="*/ 82094 w 559936"/>
              <a:gd name="connsiteY45" fmla="*/ 81849 h 605381"/>
              <a:gd name="connsiteX46" fmla="*/ 96459 w 559936"/>
              <a:gd name="connsiteY46" fmla="*/ 75927 h 605381"/>
              <a:gd name="connsiteX47" fmla="*/ 280038 w 559936"/>
              <a:gd name="connsiteY47" fmla="*/ 0 h 605381"/>
              <a:gd name="connsiteX48" fmla="*/ 300396 w 559936"/>
              <a:gd name="connsiteY48" fmla="*/ 20330 h 605381"/>
              <a:gd name="connsiteX49" fmla="*/ 300396 w 559936"/>
              <a:gd name="connsiteY49" fmla="*/ 116990 h 605381"/>
              <a:gd name="connsiteX50" fmla="*/ 280038 w 559936"/>
              <a:gd name="connsiteY50" fmla="*/ 137320 h 605381"/>
              <a:gd name="connsiteX51" fmla="*/ 259680 w 559936"/>
              <a:gd name="connsiteY51" fmla="*/ 116990 h 605381"/>
              <a:gd name="connsiteX52" fmla="*/ 259680 w 559936"/>
              <a:gd name="connsiteY52" fmla="*/ 20330 h 605381"/>
              <a:gd name="connsiteX53" fmla="*/ 280038 w 559936"/>
              <a:gd name="connsiteY53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9936" h="605381">
                <a:moveTo>
                  <a:pt x="236041" y="543142"/>
                </a:moveTo>
                <a:lnTo>
                  <a:pt x="324036" y="543142"/>
                </a:lnTo>
                <a:lnTo>
                  <a:pt x="324036" y="561469"/>
                </a:lnTo>
                <a:cubicBezTo>
                  <a:pt x="324036" y="585784"/>
                  <a:pt x="304310" y="605381"/>
                  <a:pt x="280038" y="605381"/>
                </a:cubicBezTo>
                <a:cubicBezTo>
                  <a:pt x="255676" y="605381"/>
                  <a:pt x="236041" y="585693"/>
                  <a:pt x="236041" y="561469"/>
                </a:cubicBezTo>
                <a:close/>
                <a:moveTo>
                  <a:pt x="442809" y="259187"/>
                </a:moveTo>
                <a:lnTo>
                  <a:pt x="539582" y="259187"/>
                </a:lnTo>
                <a:cubicBezTo>
                  <a:pt x="550850" y="259187"/>
                  <a:pt x="559936" y="268350"/>
                  <a:pt x="559936" y="279510"/>
                </a:cubicBezTo>
                <a:cubicBezTo>
                  <a:pt x="559936" y="290760"/>
                  <a:pt x="550850" y="299833"/>
                  <a:pt x="539582" y="299833"/>
                </a:cubicBezTo>
                <a:lnTo>
                  <a:pt x="442809" y="299833"/>
                </a:lnTo>
                <a:cubicBezTo>
                  <a:pt x="431632" y="299833"/>
                  <a:pt x="422545" y="290760"/>
                  <a:pt x="422545" y="279510"/>
                </a:cubicBezTo>
                <a:cubicBezTo>
                  <a:pt x="422545" y="268350"/>
                  <a:pt x="431632" y="259187"/>
                  <a:pt x="442809" y="259187"/>
                </a:cubicBezTo>
                <a:close/>
                <a:moveTo>
                  <a:pt x="20361" y="259187"/>
                </a:moveTo>
                <a:lnTo>
                  <a:pt x="117170" y="259187"/>
                </a:lnTo>
                <a:cubicBezTo>
                  <a:pt x="128442" y="259187"/>
                  <a:pt x="137532" y="268350"/>
                  <a:pt x="137532" y="279510"/>
                </a:cubicBezTo>
                <a:cubicBezTo>
                  <a:pt x="137532" y="290760"/>
                  <a:pt x="128442" y="299833"/>
                  <a:pt x="117170" y="299833"/>
                </a:cubicBezTo>
                <a:lnTo>
                  <a:pt x="20361" y="299833"/>
                </a:lnTo>
                <a:cubicBezTo>
                  <a:pt x="9090" y="299833"/>
                  <a:pt x="0" y="290760"/>
                  <a:pt x="0" y="279510"/>
                </a:cubicBezTo>
                <a:cubicBezTo>
                  <a:pt x="0" y="268350"/>
                  <a:pt x="9090" y="259187"/>
                  <a:pt x="20361" y="259187"/>
                </a:cubicBezTo>
                <a:close/>
                <a:moveTo>
                  <a:pt x="280038" y="155032"/>
                </a:moveTo>
                <a:cubicBezTo>
                  <a:pt x="349740" y="155032"/>
                  <a:pt x="406174" y="211383"/>
                  <a:pt x="406174" y="280982"/>
                </a:cubicBezTo>
                <a:cubicBezTo>
                  <a:pt x="406174" y="314013"/>
                  <a:pt x="393452" y="352215"/>
                  <a:pt x="372641" y="383249"/>
                </a:cubicBezTo>
                <a:cubicBezTo>
                  <a:pt x="349922" y="417096"/>
                  <a:pt x="334836" y="454754"/>
                  <a:pt x="327839" y="494862"/>
                </a:cubicBezTo>
                <a:lnTo>
                  <a:pt x="324658" y="513646"/>
                </a:lnTo>
                <a:lnTo>
                  <a:pt x="235418" y="513646"/>
                </a:lnTo>
                <a:lnTo>
                  <a:pt x="232147" y="494953"/>
                </a:lnTo>
                <a:cubicBezTo>
                  <a:pt x="225331" y="455117"/>
                  <a:pt x="209882" y="416824"/>
                  <a:pt x="187436" y="383249"/>
                </a:cubicBezTo>
                <a:cubicBezTo>
                  <a:pt x="166625" y="352215"/>
                  <a:pt x="153903" y="313922"/>
                  <a:pt x="153903" y="280982"/>
                </a:cubicBezTo>
                <a:cubicBezTo>
                  <a:pt x="153903" y="211383"/>
                  <a:pt x="210337" y="155032"/>
                  <a:pt x="280038" y="155032"/>
                </a:cubicBezTo>
                <a:close/>
                <a:moveTo>
                  <a:pt x="463559" y="75927"/>
                </a:moveTo>
                <a:cubicBezTo>
                  <a:pt x="468761" y="75927"/>
                  <a:pt x="473963" y="77901"/>
                  <a:pt x="477916" y="81849"/>
                </a:cubicBezTo>
                <a:cubicBezTo>
                  <a:pt x="485913" y="89836"/>
                  <a:pt x="485913" y="102724"/>
                  <a:pt x="477916" y="110620"/>
                </a:cubicBezTo>
                <a:lnTo>
                  <a:pt x="409580" y="178962"/>
                </a:lnTo>
                <a:cubicBezTo>
                  <a:pt x="405582" y="182955"/>
                  <a:pt x="400402" y="184952"/>
                  <a:pt x="395131" y="184952"/>
                </a:cubicBezTo>
                <a:cubicBezTo>
                  <a:pt x="389951" y="184952"/>
                  <a:pt x="384772" y="182955"/>
                  <a:pt x="380773" y="178962"/>
                </a:cubicBezTo>
                <a:cubicBezTo>
                  <a:pt x="372867" y="171066"/>
                  <a:pt x="372867" y="158178"/>
                  <a:pt x="380773" y="150191"/>
                </a:cubicBezTo>
                <a:lnTo>
                  <a:pt x="449201" y="81849"/>
                </a:lnTo>
                <a:cubicBezTo>
                  <a:pt x="453154" y="77901"/>
                  <a:pt x="458356" y="75927"/>
                  <a:pt x="463559" y="75927"/>
                </a:cubicBezTo>
                <a:close/>
                <a:moveTo>
                  <a:pt x="96459" y="75927"/>
                </a:moveTo>
                <a:cubicBezTo>
                  <a:pt x="101663" y="75927"/>
                  <a:pt x="106868" y="77901"/>
                  <a:pt x="110823" y="81849"/>
                </a:cubicBezTo>
                <a:lnTo>
                  <a:pt x="179280" y="150191"/>
                </a:lnTo>
                <a:cubicBezTo>
                  <a:pt x="187281" y="158178"/>
                  <a:pt x="187281" y="171066"/>
                  <a:pt x="179280" y="178962"/>
                </a:cubicBezTo>
                <a:cubicBezTo>
                  <a:pt x="175371" y="182955"/>
                  <a:pt x="170098" y="184952"/>
                  <a:pt x="164916" y="184952"/>
                </a:cubicBezTo>
                <a:cubicBezTo>
                  <a:pt x="159734" y="184952"/>
                  <a:pt x="154552" y="182955"/>
                  <a:pt x="150552" y="178962"/>
                </a:cubicBezTo>
                <a:lnTo>
                  <a:pt x="82094" y="110620"/>
                </a:lnTo>
                <a:cubicBezTo>
                  <a:pt x="74094" y="102724"/>
                  <a:pt x="74094" y="89836"/>
                  <a:pt x="82094" y="81849"/>
                </a:cubicBezTo>
                <a:cubicBezTo>
                  <a:pt x="86049" y="77901"/>
                  <a:pt x="91254" y="75927"/>
                  <a:pt x="96459" y="75927"/>
                </a:cubicBezTo>
                <a:close/>
                <a:moveTo>
                  <a:pt x="280038" y="0"/>
                </a:moveTo>
                <a:cubicBezTo>
                  <a:pt x="291216" y="0"/>
                  <a:pt x="300396" y="9076"/>
                  <a:pt x="300396" y="20330"/>
                </a:cubicBezTo>
                <a:lnTo>
                  <a:pt x="300396" y="116990"/>
                </a:lnTo>
                <a:cubicBezTo>
                  <a:pt x="300396" y="128244"/>
                  <a:pt x="291216" y="137320"/>
                  <a:pt x="280038" y="137320"/>
                </a:cubicBezTo>
                <a:cubicBezTo>
                  <a:pt x="268768" y="137320"/>
                  <a:pt x="259680" y="128244"/>
                  <a:pt x="259680" y="116990"/>
                </a:cubicBezTo>
                <a:lnTo>
                  <a:pt x="259680" y="20330"/>
                </a:lnTo>
                <a:cubicBezTo>
                  <a:pt x="259680" y="9076"/>
                  <a:pt x="268768" y="0"/>
                  <a:pt x="2800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5361" y="222421"/>
            <a:ext cx="2646878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目标文件结构</a:t>
            </a:r>
          </a:p>
        </p:txBody>
      </p:sp>
      <p:sp>
        <p:nvSpPr>
          <p:cNvPr id="3" name="矩形 2"/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733809" y="733370"/>
            <a:ext cx="5156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典型的</a:t>
            </a:r>
            <a:r>
              <a:rPr lang="en-US" altLang="zh-CN" sz="2800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ELF</a:t>
            </a:r>
            <a:r>
              <a:rPr lang="zh-CN" altLang="en-US" sz="2800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可执行目标文件</a:t>
            </a:r>
          </a:p>
        </p:txBody>
      </p:sp>
      <p:sp>
        <p:nvSpPr>
          <p:cNvPr id="39" name="centralized-structure_66069"/>
          <p:cNvSpPr>
            <a:spLocks noChangeAspect="1"/>
          </p:cNvSpPr>
          <p:nvPr/>
        </p:nvSpPr>
        <p:spPr bwMode="auto">
          <a:xfrm flipH="1">
            <a:off x="9623618" y="3994799"/>
            <a:ext cx="432471" cy="415212"/>
          </a:xfrm>
          <a:custGeom>
            <a:avLst/>
            <a:gdLst>
              <a:gd name="connsiteX0" fmla="*/ 332088 w 578320"/>
              <a:gd name="connsiteY0" fmla="*/ 387618 h 555241"/>
              <a:gd name="connsiteX1" fmla="*/ 346836 w 578320"/>
              <a:gd name="connsiteY1" fmla="*/ 451168 h 555241"/>
              <a:gd name="connsiteX2" fmla="*/ 397530 w 578320"/>
              <a:gd name="connsiteY2" fmla="*/ 502744 h 555241"/>
              <a:gd name="connsiteX3" fmla="*/ 344992 w 578320"/>
              <a:gd name="connsiteY3" fmla="*/ 555241 h 555241"/>
              <a:gd name="connsiteX4" fmla="*/ 293376 w 578320"/>
              <a:gd name="connsiteY4" fmla="*/ 502744 h 555241"/>
              <a:gd name="connsiteX5" fmla="*/ 321028 w 578320"/>
              <a:gd name="connsiteY5" fmla="*/ 456694 h 555241"/>
              <a:gd name="connsiteX6" fmla="*/ 306280 w 578320"/>
              <a:gd name="connsiteY6" fmla="*/ 393144 h 555241"/>
              <a:gd name="connsiteX7" fmla="*/ 332088 w 578320"/>
              <a:gd name="connsiteY7" fmla="*/ 387618 h 555241"/>
              <a:gd name="connsiteX8" fmla="*/ 176153 w 578320"/>
              <a:gd name="connsiteY8" fmla="*/ 300182 h 555241"/>
              <a:gd name="connsiteX9" fmla="*/ 185376 w 578320"/>
              <a:gd name="connsiteY9" fmla="*/ 325037 h 555241"/>
              <a:gd name="connsiteX10" fmla="*/ 104216 w 578320"/>
              <a:gd name="connsiteY10" fmla="*/ 352654 h 555241"/>
              <a:gd name="connsiteX11" fmla="*/ 104216 w 578320"/>
              <a:gd name="connsiteY11" fmla="*/ 355415 h 555241"/>
              <a:gd name="connsiteX12" fmla="*/ 52569 w 578320"/>
              <a:gd name="connsiteY12" fmla="*/ 407887 h 555241"/>
              <a:gd name="connsiteX13" fmla="*/ 0 w 578320"/>
              <a:gd name="connsiteY13" fmla="*/ 355415 h 555241"/>
              <a:gd name="connsiteX14" fmla="*/ 52569 w 578320"/>
              <a:gd name="connsiteY14" fmla="*/ 303864 h 555241"/>
              <a:gd name="connsiteX15" fmla="*/ 95916 w 578320"/>
              <a:gd name="connsiteY15" fmla="*/ 327799 h 555241"/>
              <a:gd name="connsiteX16" fmla="*/ 525741 w 578320"/>
              <a:gd name="connsiteY16" fmla="*/ 245886 h 555241"/>
              <a:gd name="connsiteX17" fmla="*/ 578320 w 578320"/>
              <a:gd name="connsiteY17" fmla="*/ 298349 h 555241"/>
              <a:gd name="connsiteX18" fmla="*/ 525741 w 578320"/>
              <a:gd name="connsiteY18" fmla="*/ 349892 h 555241"/>
              <a:gd name="connsiteX19" fmla="*/ 474085 w 578320"/>
              <a:gd name="connsiteY19" fmla="*/ 306633 h 555241"/>
              <a:gd name="connsiteX20" fmla="*/ 409514 w 578320"/>
              <a:gd name="connsiteY20" fmla="*/ 300190 h 555241"/>
              <a:gd name="connsiteX21" fmla="*/ 412281 w 578320"/>
              <a:gd name="connsiteY21" fmla="*/ 275339 h 555241"/>
              <a:gd name="connsiteX22" fmla="*/ 412281 w 578320"/>
              <a:gd name="connsiteY22" fmla="*/ 273498 h 555241"/>
              <a:gd name="connsiteX23" fmla="*/ 476852 w 578320"/>
              <a:gd name="connsiteY23" fmla="*/ 279941 h 555241"/>
              <a:gd name="connsiteX24" fmla="*/ 525741 w 578320"/>
              <a:gd name="connsiteY24" fmla="*/ 245886 h 555241"/>
              <a:gd name="connsiteX25" fmla="*/ 293302 w 578320"/>
              <a:gd name="connsiteY25" fmla="*/ 185968 h 555241"/>
              <a:gd name="connsiteX26" fmla="*/ 382735 w 578320"/>
              <a:gd name="connsiteY26" fmla="*/ 275328 h 555241"/>
              <a:gd name="connsiteX27" fmla="*/ 293302 w 578320"/>
              <a:gd name="connsiteY27" fmla="*/ 364688 h 555241"/>
              <a:gd name="connsiteX28" fmla="*/ 203869 w 578320"/>
              <a:gd name="connsiteY28" fmla="*/ 275328 h 555241"/>
              <a:gd name="connsiteX29" fmla="*/ 293302 w 578320"/>
              <a:gd name="connsiteY29" fmla="*/ 185968 h 555241"/>
              <a:gd name="connsiteX30" fmla="*/ 135586 w 578320"/>
              <a:gd name="connsiteY30" fmla="*/ 74565 h 555241"/>
              <a:gd name="connsiteX31" fmla="*/ 187252 w 578320"/>
              <a:gd name="connsiteY31" fmla="*/ 126109 h 555241"/>
              <a:gd name="connsiteX32" fmla="*/ 180794 w 578320"/>
              <a:gd name="connsiteY32" fmla="*/ 150961 h 555241"/>
              <a:gd name="connsiteX33" fmla="*/ 215853 w 578320"/>
              <a:gd name="connsiteY33" fmla="*/ 185017 h 555241"/>
              <a:gd name="connsiteX34" fmla="*/ 198323 w 578320"/>
              <a:gd name="connsiteY34" fmla="*/ 203426 h 555241"/>
              <a:gd name="connsiteX35" fmla="*/ 163264 w 578320"/>
              <a:gd name="connsiteY35" fmla="*/ 170290 h 555241"/>
              <a:gd name="connsiteX36" fmla="*/ 135586 w 578320"/>
              <a:gd name="connsiteY36" fmla="*/ 178574 h 555241"/>
              <a:gd name="connsiteX37" fmla="*/ 82998 w 578320"/>
              <a:gd name="connsiteY37" fmla="*/ 126109 h 555241"/>
              <a:gd name="connsiteX38" fmla="*/ 135586 w 578320"/>
              <a:gd name="connsiteY38" fmla="*/ 74565 h 555241"/>
              <a:gd name="connsiteX39" fmla="*/ 426183 w 578320"/>
              <a:gd name="connsiteY39" fmla="*/ 0 h 555241"/>
              <a:gd name="connsiteX40" fmla="*/ 477865 w 578320"/>
              <a:gd name="connsiteY40" fmla="*/ 52490 h 555241"/>
              <a:gd name="connsiteX41" fmla="*/ 426183 w 578320"/>
              <a:gd name="connsiteY41" fmla="*/ 104060 h 555241"/>
              <a:gd name="connsiteX42" fmla="*/ 411416 w 578320"/>
              <a:gd name="connsiteY42" fmla="*/ 102218 h 555241"/>
              <a:gd name="connsiteX43" fmla="*/ 364349 w 578320"/>
              <a:gd name="connsiteY43" fmla="*/ 180494 h 555241"/>
              <a:gd name="connsiteX44" fmla="*/ 342199 w 578320"/>
              <a:gd name="connsiteY44" fmla="*/ 166681 h 555241"/>
              <a:gd name="connsiteX45" fmla="*/ 389267 w 578320"/>
              <a:gd name="connsiteY45" fmla="*/ 88405 h 555241"/>
              <a:gd name="connsiteX46" fmla="*/ 373578 w 578320"/>
              <a:gd name="connsiteY46" fmla="*/ 52490 h 555241"/>
              <a:gd name="connsiteX47" fmla="*/ 426183 w 578320"/>
              <a:gd name="connsiteY47" fmla="*/ 0 h 55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8320" h="555241">
                <a:moveTo>
                  <a:pt x="332088" y="387618"/>
                </a:moveTo>
                <a:lnTo>
                  <a:pt x="346836" y="451168"/>
                </a:lnTo>
                <a:cubicBezTo>
                  <a:pt x="374487" y="452089"/>
                  <a:pt x="397530" y="474193"/>
                  <a:pt x="397530" y="502744"/>
                </a:cubicBezTo>
                <a:cubicBezTo>
                  <a:pt x="397530" y="531295"/>
                  <a:pt x="373565" y="555241"/>
                  <a:pt x="344992" y="555241"/>
                </a:cubicBezTo>
                <a:cubicBezTo>
                  <a:pt x="316419" y="555241"/>
                  <a:pt x="293376" y="531295"/>
                  <a:pt x="293376" y="502744"/>
                </a:cubicBezTo>
                <a:cubicBezTo>
                  <a:pt x="293376" y="482482"/>
                  <a:pt x="304437" y="465904"/>
                  <a:pt x="321028" y="456694"/>
                </a:cubicBezTo>
                <a:lnTo>
                  <a:pt x="306280" y="393144"/>
                </a:lnTo>
                <a:cubicBezTo>
                  <a:pt x="315497" y="392223"/>
                  <a:pt x="323793" y="390381"/>
                  <a:pt x="332088" y="387618"/>
                </a:cubicBezTo>
                <a:close/>
                <a:moveTo>
                  <a:pt x="176153" y="300182"/>
                </a:moveTo>
                <a:cubicBezTo>
                  <a:pt x="177998" y="309388"/>
                  <a:pt x="181687" y="317673"/>
                  <a:pt x="185376" y="325037"/>
                </a:cubicBezTo>
                <a:lnTo>
                  <a:pt x="104216" y="352654"/>
                </a:lnTo>
                <a:cubicBezTo>
                  <a:pt x="104216" y="353574"/>
                  <a:pt x="104216" y="354495"/>
                  <a:pt x="104216" y="355415"/>
                </a:cubicBezTo>
                <a:cubicBezTo>
                  <a:pt x="104216" y="384873"/>
                  <a:pt x="81160" y="407887"/>
                  <a:pt x="52569" y="407887"/>
                </a:cubicBezTo>
                <a:cubicBezTo>
                  <a:pt x="23057" y="407887"/>
                  <a:pt x="0" y="384873"/>
                  <a:pt x="0" y="355415"/>
                </a:cubicBezTo>
                <a:cubicBezTo>
                  <a:pt x="0" y="326878"/>
                  <a:pt x="23057" y="303864"/>
                  <a:pt x="52569" y="303864"/>
                </a:cubicBezTo>
                <a:cubicBezTo>
                  <a:pt x="70092" y="303864"/>
                  <a:pt x="86693" y="313070"/>
                  <a:pt x="95916" y="327799"/>
                </a:cubicBezTo>
                <a:close/>
                <a:moveTo>
                  <a:pt x="525741" y="245886"/>
                </a:moveTo>
                <a:cubicBezTo>
                  <a:pt x="554337" y="245886"/>
                  <a:pt x="578320" y="269817"/>
                  <a:pt x="578320" y="298349"/>
                </a:cubicBezTo>
                <a:cubicBezTo>
                  <a:pt x="578320" y="326882"/>
                  <a:pt x="554337" y="349892"/>
                  <a:pt x="525741" y="349892"/>
                </a:cubicBezTo>
                <a:cubicBezTo>
                  <a:pt x="499913" y="349892"/>
                  <a:pt x="478697" y="331484"/>
                  <a:pt x="474085" y="306633"/>
                </a:cubicBezTo>
                <a:lnTo>
                  <a:pt x="409514" y="300190"/>
                </a:lnTo>
                <a:cubicBezTo>
                  <a:pt x="411359" y="291906"/>
                  <a:pt x="412281" y="283623"/>
                  <a:pt x="412281" y="275339"/>
                </a:cubicBezTo>
                <a:cubicBezTo>
                  <a:pt x="412281" y="274419"/>
                  <a:pt x="412281" y="274419"/>
                  <a:pt x="412281" y="273498"/>
                </a:cubicBezTo>
                <a:lnTo>
                  <a:pt x="476852" y="279941"/>
                </a:lnTo>
                <a:cubicBezTo>
                  <a:pt x="484232" y="260613"/>
                  <a:pt x="503603" y="245886"/>
                  <a:pt x="525741" y="245886"/>
                </a:cubicBezTo>
                <a:close/>
                <a:moveTo>
                  <a:pt x="293302" y="185968"/>
                </a:moveTo>
                <a:cubicBezTo>
                  <a:pt x="342694" y="185968"/>
                  <a:pt x="382735" y="225976"/>
                  <a:pt x="382735" y="275328"/>
                </a:cubicBezTo>
                <a:cubicBezTo>
                  <a:pt x="382735" y="324680"/>
                  <a:pt x="342694" y="364688"/>
                  <a:pt x="293302" y="364688"/>
                </a:cubicBezTo>
                <a:cubicBezTo>
                  <a:pt x="243910" y="364688"/>
                  <a:pt x="203869" y="324680"/>
                  <a:pt x="203869" y="275328"/>
                </a:cubicBezTo>
                <a:cubicBezTo>
                  <a:pt x="203869" y="225976"/>
                  <a:pt x="243910" y="185968"/>
                  <a:pt x="293302" y="185968"/>
                </a:cubicBezTo>
                <a:close/>
                <a:moveTo>
                  <a:pt x="135586" y="74565"/>
                </a:moveTo>
                <a:cubicBezTo>
                  <a:pt x="164187" y="74565"/>
                  <a:pt x="187252" y="97576"/>
                  <a:pt x="187252" y="126109"/>
                </a:cubicBezTo>
                <a:cubicBezTo>
                  <a:pt x="187252" y="135314"/>
                  <a:pt x="185407" y="143598"/>
                  <a:pt x="180794" y="150961"/>
                </a:cubicBezTo>
                <a:lnTo>
                  <a:pt x="215853" y="185017"/>
                </a:lnTo>
                <a:cubicBezTo>
                  <a:pt x="209395" y="190540"/>
                  <a:pt x="202936" y="196983"/>
                  <a:pt x="198323" y="203426"/>
                </a:cubicBezTo>
                <a:lnTo>
                  <a:pt x="163264" y="170290"/>
                </a:lnTo>
                <a:cubicBezTo>
                  <a:pt x="154961" y="175813"/>
                  <a:pt x="145735" y="178574"/>
                  <a:pt x="135586" y="178574"/>
                </a:cubicBezTo>
                <a:cubicBezTo>
                  <a:pt x="106986" y="178574"/>
                  <a:pt x="82998" y="155563"/>
                  <a:pt x="82998" y="126109"/>
                </a:cubicBezTo>
                <a:cubicBezTo>
                  <a:pt x="82998" y="97576"/>
                  <a:pt x="106986" y="74565"/>
                  <a:pt x="135586" y="74565"/>
                </a:cubicBezTo>
                <a:close/>
                <a:moveTo>
                  <a:pt x="426183" y="0"/>
                </a:moveTo>
                <a:cubicBezTo>
                  <a:pt x="454793" y="0"/>
                  <a:pt x="477865" y="23022"/>
                  <a:pt x="477865" y="52490"/>
                </a:cubicBezTo>
                <a:cubicBezTo>
                  <a:pt x="477865" y="81038"/>
                  <a:pt x="454793" y="104060"/>
                  <a:pt x="426183" y="104060"/>
                </a:cubicBezTo>
                <a:cubicBezTo>
                  <a:pt x="420645" y="104060"/>
                  <a:pt x="416031" y="103139"/>
                  <a:pt x="411416" y="102218"/>
                </a:cubicBezTo>
                <a:lnTo>
                  <a:pt x="364349" y="180494"/>
                </a:lnTo>
                <a:cubicBezTo>
                  <a:pt x="357888" y="174969"/>
                  <a:pt x="350505" y="170364"/>
                  <a:pt x="342199" y="166681"/>
                </a:cubicBezTo>
                <a:lnTo>
                  <a:pt x="389267" y="88405"/>
                </a:lnTo>
                <a:cubicBezTo>
                  <a:pt x="379115" y="79196"/>
                  <a:pt x="373578" y="66304"/>
                  <a:pt x="373578" y="52490"/>
                </a:cubicBezTo>
                <a:cubicBezTo>
                  <a:pt x="373578" y="23022"/>
                  <a:pt x="396650" y="0"/>
                  <a:pt x="426183" y="0"/>
                </a:cubicBezTo>
                <a:close/>
              </a:path>
            </a:pathLst>
          </a:custGeom>
          <a:solidFill>
            <a:srgbClr val="DF8543">
              <a:alpha val="74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10244789" y="3883039"/>
            <a:ext cx="0" cy="778935"/>
          </a:xfrm>
          <a:prstGeom prst="line">
            <a:avLst/>
          </a:prstGeom>
          <a:ln w="57150">
            <a:solidFill>
              <a:srgbClr val="DF8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entralized-structure_66069"/>
          <p:cNvSpPr>
            <a:spLocks noChangeAspect="1"/>
          </p:cNvSpPr>
          <p:nvPr/>
        </p:nvSpPr>
        <p:spPr bwMode="auto">
          <a:xfrm flipV="1">
            <a:off x="5879764" y="1822970"/>
            <a:ext cx="432471" cy="415212"/>
          </a:xfrm>
          <a:custGeom>
            <a:avLst/>
            <a:gdLst>
              <a:gd name="connsiteX0" fmla="*/ 332088 w 578320"/>
              <a:gd name="connsiteY0" fmla="*/ 387618 h 555241"/>
              <a:gd name="connsiteX1" fmla="*/ 346836 w 578320"/>
              <a:gd name="connsiteY1" fmla="*/ 451168 h 555241"/>
              <a:gd name="connsiteX2" fmla="*/ 397530 w 578320"/>
              <a:gd name="connsiteY2" fmla="*/ 502744 h 555241"/>
              <a:gd name="connsiteX3" fmla="*/ 344992 w 578320"/>
              <a:gd name="connsiteY3" fmla="*/ 555241 h 555241"/>
              <a:gd name="connsiteX4" fmla="*/ 293376 w 578320"/>
              <a:gd name="connsiteY4" fmla="*/ 502744 h 555241"/>
              <a:gd name="connsiteX5" fmla="*/ 321028 w 578320"/>
              <a:gd name="connsiteY5" fmla="*/ 456694 h 555241"/>
              <a:gd name="connsiteX6" fmla="*/ 306280 w 578320"/>
              <a:gd name="connsiteY6" fmla="*/ 393144 h 555241"/>
              <a:gd name="connsiteX7" fmla="*/ 332088 w 578320"/>
              <a:gd name="connsiteY7" fmla="*/ 387618 h 555241"/>
              <a:gd name="connsiteX8" fmla="*/ 176153 w 578320"/>
              <a:gd name="connsiteY8" fmla="*/ 300182 h 555241"/>
              <a:gd name="connsiteX9" fmla="*/ 185376 w 578320"/>
              <a:gd name="connsiteY9" fmla="*/ 325037 h 555241"/>
              <a:gd name="connsiteX10" fmla="*/ 104216 w 578320"/>
              <a:gd name="connsiteY10" fmla="*/ 352654 h 555241"/>
              <a:gd name="connsiteX11" fmla="*/ 104216 w 578320"/>
              <a:gd name="connsiteY11" fmla="*/ 355415 h 555241"/>
              <a:gd name="connsiteX12" fmla="*/ 52569 w 578320"/>
              <a:gd name="connsiteY12" fmla="*/ 407887 h 555241"/>
              <a:gd name="connsiteX13" fmla="*/ 0 w 578320"/>
              <a:gd name="connsiteY13" fmla="*/ 355415 h 555241"/>
              <a:gd name="connsiteX14" fmla="*/ 52569 w 578320"/>
              <a:gd name="connsiteY14" fmla="*/ 303864 h 555241"/>
              <a:gd name="connsiteX15" fmla="*/ 95916 w 578320"/>
              <a:gd name="connsiteY15" fmla="*/ 327799 h 555241"/>
              <a:gd name="connsiteX16" fmla="*/ 525741 w 578320"/>
              <a:gd name="connsiteY16" fmla="*/ 245886 h 555241"/>
              <a:gd name="connsiteX17" fmla="*/ 578320 w 578320"/>
              <a:gd name="connsiteY17" fmla="*/ 298349 h 555241"/>
              <a:gd name="connsiteX18" fmla="*/ 525741 w 578320"/>
              <a:gd name="connsiteY18" fmla="*/ 349892 h 555241"/>
              <a:gd name="connsiteX19" fmla="*/ 474085 w 578320"/>
              <a:gd name="connsiteY19" fmla="*/ 306633 h 555241"/>
              <a:gd name="connsiteX20" fmla="*/ 409514 w 578320"/>
              <a:gd name="connsiteY20" fmla="*/ 300190 h 555241"/>
              <a:gd name="connsiteX21" fmla="*/ 412281 w 578320"/>
              <a:gd name="connsiteY21" fmla="*/ 275339 h 555241"/>
              <a:gd name="connsiteX22" fmla="*/ 412281 w 578320"/>
              <a:gd name="connsiteY22" fmla="*/ 273498 h 555241"/>
              <a:gd name="connsiteX23" fmla="*/ 476852 w 578320"/>
              <a:gd name="connsiteY23" fmla="*/ 279941 h 555241"/>
              <a:gd name="connsiteX24" fmla="*/ 525741 w 578320"/>
              <a:gd name="connsiteY24" fmla="*/ 245886 h 555241"/>
              <a:gd name="connsiteX25" fmla="*/ 293302 w 578320"/>
              <a:gd name="connsiteY25" fmla="*/ 185968 h 555241"/>
              <a:gd name="connsiteX26" fmla="*/ 382735 w 578320"/>
              <a:gd name="connsiteY26" fmla="*/ 275328 h 555241"/>
              <a:gd name="connsiteX27" fmla="*/ 293302 w 578320"/>
              <a:gd name="connsiteY27" fmla="*/ 364688 h 555241"/>
              <a:gd name="connsiteX28" fmla="*/ 203869 w 578320"/>
              <a:gd name="connsiteY28" fmla="*/ 275328 h 555241"/>
              <a:gd name="connsiteX29" fmla="*/ 293302 w 578320"/>
              <a:gd name="connsiteY29" fmla="*/ 185968 h 555241"/>
              <a:gd name="connsiteX30" fmla="*/ 135586 w 578320"/>
              <a:gd name="connsiteY30" fmla="*/ 74565 h 555241"/>
              <a:gd name="connsiteX31" fmla="*/ 187252 w 578320"/>
              <a:gd name="connsiteY31" fmla="*/ 126109 h 555241"/>
              <a:gd name="connsiteX32" fmla="*/ 180794 w 578320"/>
              <a:gd name="connsiteY32" fmla="*/ 150961 h 555241"/>
              <a:gd name="connsiteX33" fmla="*/ 215853 w 578320"/>
              <a:gd name="connsiteY33" fmla="*/ 185017 h 555241"/>
              <a:gd name="connsiteX34" fmla="*/ 198323 w 578320"/>
              <a:gd name="connsiteY34" fmla="*/ 203426 h 555241"/>
              <a:gd name="connsiteX35" fmla="*/ 163264 w 578320"/>
              <a:gd name="connsiteY35" fmla="*/ 170290 h 555241"/>
              <a:gd name="connsiteX36" fmla="*/ 135586 w 578320"/>
              <a:gd name="connsiteY36" fmla="*/ 178574 h 555241"/>
              <a:gd name="connsiteX37" fmla="*/ 82998 w 578320"/>
              <a:gd name="connsiteY37" fmla="*/ 126109 h 555241"/>
              <a:gd name="connsiteX38" fmla="*/ 135586 w 578320"/>
              <a:gd name="connsiteY38" fmla="*/ 74565 h 555241"/>
              <a:gd name="connsiteX39" fmla="*/ 426183 w 578320"/>
              <a:gd name="connsiteY39" fmla="*/ 0 h 555241"/>
              <a:gd name="connsiteX40" fmla="*/ 477865 w 578320"/>
              <a:gd name="connsiteY40" fmla="*/ 52490 h 555241"/>
              <a:gd name="connsiteX41" fmla="*/ 426183 w 578320"/>
              <a:gd name="connsiteY41" fmla="*/ 104060 h 555241"/>
              <a:gd name="connsiteX42" fmla="*/ 411416 w 578320"/>
              <a:gd name="connsiteY42" fmla="*/ 102218 h 555241"/>
              <a:gd name="connsiteX43" fmla="*/ 364349 w 578320"/>
              <a:gd name="connsiteY43" fmla="*/ 180494 h 555241"/>
              <a:gd name="connsiteX44" fmla="*/ 342199 w 578320"/>
              <a:gd name="connsiteY44" fmla="*/ 166681 h 555241"/>
              <a:gd name="connsiteX45" fmla="*/ 389267 w 578320"/>
              <a:gd name="connsiteY45" fmla="*/ 88405 h 555241"/>
              <a:gd name="connsiteX46" fmla="*/ 373578 w 578320"/>
              <a:gd name="connsiteY46" fmla="*/ 52490 h 555241"/>
              <a:gd name="connsiteX47" fmla="*/ 426183 w 578320"/>
              <a:gd name="connsiteY47" fmla="*/ 0 h 55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8320" h="555241">
                <a:moveTo>
                  <a:pt x="332088" y="387618"/>
                </a:moveTo>
                <a:lnTo>
                  <a:pt x="346836" y="451168"/>
                </a:lnTo>
                <a:cubicBezTo>
                  <a:pt x="374487" y="452089"/>
                  <a:pt x="397530" y="474193"/>
                  <a:pt x="397530" y="502744"/>
                </a:cubicBezTo>
                <a:cubicBezTo>
                  <a:pt x="397530" y="531295"/>
                  <a:pt x="373565" y="555241"/>
                  <a:pt x="344992" y="555241"/>
                </a:cubicBezTo>
                <a:cubicBezTo>
                  <a:pt x="316419" y="555241"/>
                  <a:pt x="293376" y="531295"/>
                  <a:pt x="293376" y="502744"/>
                </a:cubicBezTo>
                <a:cubicBezTo>
                  <a:pt x="293376" y="482482"/>
                  <a:pt x="304437" y="465904"/>
                  <a:pt x="321028" y="456694"/>
                </a:cubicBezTo>
                <a:lnTo>
                  <a:pt x="306280" y="393144"/>
                </a:lnTo>
                <a:cubicBezTo>
                  <a:pt x="315497" y="392223"/>
                  <a:pt x="323793" y="390381"/>
                  <a:pt x="332088" y="387618"/>
                </a:cubicBezTo>
                <a:close/>
                <a:moveTo>
                  <a:pt x="176153" y="300182"/>
                </a:moveTo>
                <a:cubicBezTo>
                  <a:pt x="177998" y="309388"/>
                  <a:pt x="181687" y="317673"/>
                  <a:pt x="185376" y="325037"/>
                </a:cubicBezTo>
                <a:lnTo>
                  <a:pt x="104216" y="352654"/>
                </a:lnTo>
                <a:cubicBezTo>
                  <a:pt x="104216" y="353574"/>
                  <a:pt x="104216" y="354495"/>
                  <a:pt x="104216" y="355415"/>
                </a:cubicBezTo>
                <a:cubicBezTo>
                  <a:pt x="104216" y="384873"/>
                  <a:pt x="81160" y="407887"/>
                  <a:pt x="52569" y="407887"/>
                </a:cubicBezTo>
                <a:cubicBezTo>
                  <a:pt x="23057" y="407887"/>
                  <a:pt x="0" y="384873"/>
                  <a:pt x="0" y="355415"/>
                </a:cubicBezTo>
                <a:cubicBezTo>
                  <a:pt x="0" y="326878"/>
                  <a:pt x="23057" y="303864"/>
                  <a:pt x="52569" y="303864"/>
                </a:cubicBezTo>
                <a:cubicBezTo>
                  <a:pt x="70092" y="303864"/>
                  <a:pt x="86693" y="313070"/>
                  <a:pt x="95916" y="327799"/>
                </a:cubicBezTo>
                <a:close/>
                <a:moveTo>
                  <a:pt x="525741" y="245886"/>
                </a:moveTo>
                <a:cubicBezTo>
                  <a:pt x="554337" y="245886"/>
                  <a:pt x="578320" y="269817"/>
                  <a:pt x="578320" y="298349"/>
                </a:cubicBezTo>
                <a:cubicBezTo>
                  <a:pt x="578320" y="326882"/>
                  <a:pt x="554337" y="349892"/>
                  <a:pt x="525741" y="349892"/>
                </a:cubicBezTo>
                <a:cubicBezTo>
                  <a:pt x="499913" y="349892"/>
                  <a:pt x="478697" y="331484"/>
                  <a:pt x="474085" y="306633"/>
                </a:cubicBezTo>
                <a:lnTo>
                  <a:pt x="409514" y="300190"/>
                </a:lnTo>
                <a:cubicBezTo>
                  <a:pt x="411359" y="291906"/>
                  <a:pt x="412281" y="283623"/>
                  <a:pt x="412281" y="275339"/>
                </a:cubicBezTo>
                <a:cubicBezTo>
                  <a:pt x="412281" y="274419"/>
                  <a:pt x="412281" y="274419"/>
                  <a:pt x="412281" y="273498"/>
                </a:cubicBezTo>
                <a:lnTo>
                  <a:pt x="476852" y="279941"/>
                </a:lnTo>
                <a:cubicBezTo>
                  <a:pt x="484232" y="260613"/>
                  <a:pt x="503603" y="245886"/>
                  <a:pt x="525741" y="245886"/>
                </a:cubicBezTo>
                <a:close/>
                <a:moveTo>
                  <a:pt x="293302" y="185968"/>
                </a:moveTo>
                <a:cubicBezTo>
                  <a:pt x="342694" y="185968"/>
                  <a:pt x="382735" y="225976"/>
                  <a:pt x="382735" y="275328"/>
                </a:cubicBezTo>
                <a:cubicBezTo>
                  <a:pt x="382735" y="324680"/>
                  <a:pt x="342694" y="364688"/>
                  <a:pt x="293302" y="364688"/>
                </a:cubicBezTo>
                <a:cubicBezTo>
                  <a:pt x="243910" y="364688"/>
                  <a:pt x="203869" y="324680"/>
                  <a:pt x="203869" y="275328"/>
                </a:cubicBezTo>
                <a:cubicBezTo>
                  <a:pt x="203869" y="225976"/>
                  <a:pt x="243910" y="185968"/>
                  <a:pt x="293302" y="185968"/>
                </a:cubicBezTo>
                <a:close/>
                <a:moveTo>
                  <a:pt x="135586" y="74565"/>
                </a:moveTo>
                <a:cubicBezTo>
                  <a:pt x="164187" y="74565"/>
                  <a:pt x="187252" y="97576"/>
                  <a:pt x="187252" y="126109"/>
                </a:cubicBezTo>
                <a:cubicBezTo>
                  <a:pt x="187252" y="135314"/>
                  <a:pt x="185407" y="143598"/>
                  <a:pt x="180794" y="150961"/>
                </a:cubicBezTo>
                <a:lnTo>
                  <a:pt x="215853" y="185017"/>
                </a:lnTo>
                <a:cubicBezTo>
                  <a:pt x="209395" y="190540"/>
                  <a:pt x="202936" y="196983"/>
                  <a:pt x="198323" y="203426"/>
                </a:cubicBezTo>
                <a:lnTo>
                  <a:pt x="163264" y="170290"/>
                </a:lnTo>
                <a:cubicBezTo>
                  <a:pt x="154961" y="175813"/>
                  <a:pt x="145735" y="178574"/>
                  <a:pt x="135586" y="178574"/>
                </a:cubicBezTo>
                <a:cubicBezTo>
                  <a:pt x="106986" y="178574"/>
                  <a:pt x="82998" y="155563"/>
                  <a:pt x="82998" y="126109"/>
                </a:cubicBezTo>
                <a:cubicBezTo>
                  <a:pt x="82998" y="97576"/>
                  <a:pt x="106986" y="74565"/>
                  <a:pt x="135586" y="74565"/>
                </a:cubicBezTo>
                <a:close/>
                <a:moveTo>
                  <a:pt x="426183" y="0"/>
                </a:moveTo>
                <a:cubicBezTo>
                  <a:pt x="454793" y="0"/>
                  <a:pt x="477865" y="23022"/>
                  <a:pt x="477865" y="52490"/>
                </a:cubicBezTo>
                <a:cubicBezTo>
                  <a:pt x="477865" y="81038"/>
                  <a:pt x="454793" y="104060"/>
                  <a:pt x="426183" y="104060"/>
                </a:cubicBezTo>
                <a:cubicBezTo>
                  <a:pt x="420645" y="104060"/>
                  <a:pt x="416031" y="103139"/>
                  <a:pt x="411416" y="102218"/>
                </a:cubicBezTo>
                <a:lnTo>
                  <a:pt x="364349" y="180494"/>
                </a:lnTo>
                <a:cubicBezTo>
                  <a:pt x="357888" y="174969"/>
                  <a:pt x="350505" y="170364"/>
                  <a:pt x="342199" y="166681"/>
                </a:cubicBezTo>
                <a:lnTo>
                  <a:pt x="389267" y="88405"/>
                </a:lnTo>
                <a:cubicBezTo>
                  <a:pt x="379115" y="79196"/>
                  <a:pt x="373578" y="66304"/>
                  <a:pt x="373578" y="52490"/>
                </a:cubicBezTo>
                <a:cubicBezTo>
                  <a:pt x="373578" y="23022"/>
                  <a:pt x="396650" y="0"/>
                  <a:pt x="426183" y="0"/>
                </a:cubicBezTo>
                <a:close/>
              </a:path>
            </a:pathLst>
          </a:custGeom>
          <a:solidFill>
            <a:srgbClr val="DF8543">
              <a:alpha val="74000"/>
            </a:srgb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5649461" y="1604869"/>
            <a:ext cx="824108" cy="0"/>
          </a:xfrm>
          <a:prstGeom prst="line">
            <a:avLst/>
          </a:prstGeom>
          <a:ln w="57150">
            <a:solidFill>
              <a:srgbClr val="DF8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475D2C0-9670-4A7F-81E2-5D25B3FC9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48" y="2317893"/>
            <a:ext cx="6478670" cy="390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76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1241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1836999" y="-830001"/>
            <a:ext cx="8518003" cy="8518003"/>
            <a:chOff x="1836999" y="-830001"/>
            <a:chExt cx="8518003" cy="8518003"/>
          </a:xfrm>
          <a:effectLst/>
        </p:grpSpPr>
        <p:sp>
          <p:nvSpPr>
            <p:cNvPr id="236" name="椭圆 235"/>
            <p:cNvSpPr/>
            <p:nvPr/>
          </p:nvSpPr>
          <p:spPr>
            <a:xfrm>
              <a:off x="3291469" y="624469"/>
              <a:ext cx="5609063" cy="5609063"/>
            </a:xfrm>
            <a:prstGeom prst="ellipse">
              <a:avLst/>
            </a:prstGeom>
            <a:noFill/>
            <a:ln w="22225">
              <a:solidFill>
                <a:srgbClr val="7FA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2806646" y="139646"/>
              <a:ext cx="6578710" cy="6578710"/>
            </a:xfrm>
            <a:prstGeom prst="ellipse">
              <a:avLst/>
            </a:prstGeom>
            <a:noFill/>
            <a:ln w="17992" cap="flat" cmpd="sng" algn="ctr">
              <a:solidFill>
                <a:srgbClr val="7FA998">
                  <a:alpha val="8533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43" name="椭圆 242"/>
            <p:cNvSpPr/>
            <p:nvPr/>
          </p:nvSpPr>
          <p:spPr>
            <a:xfrm>
              <a:off x="2321822" y="-345178"/>
              <a:ext cx="7548356" cy="7548356"/>
            </a:xfrm>
            <a:prstGeom prst="ellipse">
              <a:avLst/>
            </a:prstGeom>
            <a:noFill/>
            <a:ln w="16933" cap="flat" cmpd="sng" algn="ctr">
              <a:solidFill>
                <a:srgbClr val="7FA998">
                  <a:alpha val="70667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7" name="椭圆 236"/>
            <p:cNvSpPr/>
            <p:nvPr/>
          </p:nvSpPr>
          <p:spPr>
            <a:xfrm>
              <a:off x="1836999" y="-830001"/>
              <a:ext cx="8518003" cy="8518003"/>
            </a:xfrm>
            <a:prstGeom prst="ellipse">
              <a:avLst/>
            </a:prstGeom>
            <a:noFill/>
            <a:ln w="15875">
              <a:solidFill>
                <a:srgbClr val="7FA998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椭圆 244"/>
          <p:cNvSpPr/>
          <p:nvPr/>
        </p:nvSpPr>
        <p:spPr>
          <a:xfrm>
            <a:off x="3291469" y="624469"/>
            <a:ext cx="5609063" cy="5609063"/>
          </a:xfrm>
          <a:prstGeom prst="ellipse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51" name="组合 250"/>
          <p:cNvGrpSpPr/>
          <p:nvPr/>
        </p:nvGrpSpPr>
        <p:grpSpPr>
          <a:xfrm>
            <a:off x="2772017" y="1581267"/>
            <a:ext cx="6647974" cy="3070923"/>
            <a:chOff x="2772017" y="1430594"/>
            <a:chExt cx="6647974" cy="3070923"/>
          </a:xfrm>
          <a:effectLst>
            <a:outerShdw blurRad="127000" dist="63500" dir="5400000" sx="97000" sy="97000" algn="t" rotWithShape="0">
              <a:prstClr val="black">
                <a:alpha val="30000"/>
              </a:prstClr>
            </a:outerShdw>
          </a:effectLst>
        </p:grpSpPr>
        <p:sp>
          <p:nvSpPr>
            <p:cNvPr id="246" name="文本框 245"/>
            <p:cNvSpPr txBox="1"/>
            <p:nvPr/>
          </p:nvSpPr>
          <p:spPr>
            <a:xfrm>
              <a:off x="5192547" y="1430594"/>
              <a:ext cx="18069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b="1" spc="6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7200" b="1" spc="600" dirty="0">
                <a:solidFill>
                  <a:schemeClr val="bg1"/>
                </a:solidFill>
                <a:effectLst>
                  <a:glow rad="88900">
                    <a:srgbClr val="7FA998">
                      <a:alpha val="13000"/>
                    </a:srgb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248" name="直接连接符 247"/>
            <p:cNvCxnSpPr/>
            <p:nvPr/>
          </p:nvCxnSpPr>
          <p:spPr>
            <a:xfrm>
              <a:off x="3784748" y="3039065"/>
              <a:ext cx="4622504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文本框 249"/>
            <p:cNvSpPr txBox="1"/>
            <p:nvPr/>
          </p:nvSpPr>
          <p:spPr>
            <a:xfrm>
              <a:off x="2772017" y="3301188"/>
              <a:ext cx="66479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加载可执行文件</a:t>
              </a:r>
              <a:endParaRPr lang="en-US" altLang="zh-CN" sz="7200" dirty="0">
                <a:solidFill>
                  <a:schemeClr val="bg1"/>
                </a:solidFill>
                <a:effectLst>
                  <a:glow rad="88900">
                    <a:srgbClr val="7FA998">
                      <a:alpha val="13000"/>
                    </a:srgb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36999" y="-830002"/>
            <a:ext cx="8518003" cy="8518003"/>
            <a:chOff x="1836999" y="-830001"/>
            <a:chExt cx="8518003" cy="8518003"/>
          </a:xfrm>
          <a:effectLst/>
        </p:grpSpPr>
        <p:sp>
          <p:nvSpPr>
            <p:cNvPr id="14" name="椭圆 13"/>
            <p:cNvSpPr/>
            <p:nvPr/>
          </p:nvSpPr>
          <p:spPr>
            <a:xfrm>
              <a:off x="3291469" y="624469"/>
              <a:ext cx="5609063" cy="5609063"/>
            </a:xfrm>
            <a:prstGeom prst="ellipse">
              <a:avLst/>
            </a:prstGeom>
            <a:noFill/>
            <a:ln w="22225">
              <a:solidFill>
                <a:srgbClr val="7FA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2806646" y="139646"/>
              <a:ext cx="6578710" cy="6578710"/>
            </a:xfrm>
            <a:prstGeom prst="ellipse">
              <a:avLst/>
            </a:prstGeom>
            <a:noFill/>
            <a:ln w="17992" cap="flat" cmpd="sng" algn="ctr">
              <a:solidFill>
                <a:srgbClr val="7FA998">
                  <a:alpha val="8533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321822" y="-345178"/>
              <a:ext cx="7548356" cy="7548356"/>
            </a:xfrm>
            <a:prstGeom prst="ellipse">
              <a:avLst/>
            </a:prstGeom>
            <a:noFill/>
            <a:ln w="16933" cap="flat" cmpd="sng" algn="ctr">
              <a:solidFill>
                <a:srgbClr val="7FA998">
                  <a:alpha val="70667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836999" y="-830001"/>
              <a:ext cx="8518003" cy="8518003"/>
            </a:xfrm>
            <a:prstGeom prst="ellipse">
              <a:avLst/>
            </a:prstGeom>
            <a:noFill/>
            <a:ln w="15875">
              <a:solidFill>
                <a:srgbClr val="7FA998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1241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8896" y="255988"/>
            <a:ext cx="3057247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加载可执行程序</a:t>
            </a:r>
          </a:p>
        </p:txBody>
      </p:sp>
      <p:sp>
        <p:nvSpPr>
          <p:cNvPr id="14" name="矩形 13"/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62680" y="1274214"/>
            <a:ext cx="11666641" cy="5254493"/>
            <a:chOff x="731838" y="1510458"/>
            <a:chExt cx="10765555" cy="4848656"/>
          </a:xfrm>
        </p:grpSpPr>
        <p:sp>
          <p:nvSpPr>
            <p:cNvPr id="24" name="右箭头 3"/>
            <p:cNvSpPr/>
            <p:nvPr/>
          </p:nvSpPr>
          <p:spPr>
            <a:xfrm>
              <a:off x="731838" y="2998067"/>
              <a:ext cx="10765555" cy="2160761"/>
            </a:xfrm>
            <a:prstGeom prst="rightArrow">
              <a:avLst>
                <a:gd name="adj1" fmla="val 64159"/>
                <a:gd name="adj2" fmla="val 7477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286367" y="3686453"/>
              <a:ext cx="1931299" cy="783992"/>
            </a:xfrm>
            <a:prstGeom prst="rect">
              <a:avLst/>
            </a:prstGeom>
            <a:solidFill>
              <a:srgbClr val="DF8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kern="0" dirty="0">
                  <a:solidFill>
                    <a:schemeClr val="bg1"/>
                  </a:solidFill>
                  <a:cs typeface="+mn-ea"/>
                  <a:sym typeface="+mn-lt"/>
                </a:rPr>
                <a:t>./compile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714832" y="3686453"/>
              <a:ext cx="3141570" cy="783992"/>
            </a:xfrm>
            <a:prstGeom prst="rect">
              <a:avLst/>
            </a:prstGeom>
            <a:solidFill>
              <a:srgbClr val="DF8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Execve</a:t>
              </a: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(./compile)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615673" y="3686453"/>
              <a:ext cx="1931298" cy="783992"/>
            </a:xfrm>
            <a:prstGeom prst="rect">
              <a:avLst/>
            </a:prstGeom>
            <a:solidFill>
              <a:srgbClr val="9D25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kern="0" dirty="0">
                  <a:solidFill>
                    <a:schemeClr val="bg1"/>
                  </a:solidFill>
                  <a:cs typeface="+mn-ea"/>
                  <a:sym typeface="+mn-lt"/>
                </a:rPr>
                <a:t>c</a:t>
              </a:r>
              <a:r>
                <a:rPr kumimoji="0" lang="en-US" altLang="zh-CN" sz="32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ompile</a:t>
              </a: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&gt;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9" name="直接连接符 13"/>
            <p:cNvCxnSpPr/>
            <p:nvPr/>
          </p:nvCxnSpPr>
          <p:spPr>
            <a:xfrm>
              <a:off x="1295669" y="1910317"/>
              <a:ext cx="0" cy="177613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4"/>
            <p:cNvCxnSpPr/>
            <p:nvPr/>
          </p:nvCxnSpPr>
          <p:spPr>
            <a:xfrm>
              <a:off x="3714832" y="4470440"/>
              <a:ext cx="0" cy="177613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6"/>
            <p:cNvCxnSpPr/>
            <p:nvPr/>
          </p:nvCxnSpPr>
          <p:spPr>
            <a:xfrm>
              <a:off x="7615673" y="1910317"/>
              <a:ext cx="0" cy="1776134"/>
            </a:xfrm>
            <a:prstGeom prst="line">
              <a:avLst/>
            </a:prstGeom>
            <a:ln>
              <a:solidFill>
                <a:srgbClr val="1031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 22"/>
            <p:cNvGrpSpPr/>
            <p:nvPr/>
          </p:nvGrpSpPr>
          <p:grpSpPr>
            <a:xfrm>
              <a:off x="1370063" y="1510458"/>
              <a:ext cx="3141569" cy="1205403"/>
              <a:chOff x="1242993" y="644488"/>
              <a:chExt cx="2209255" cy="847678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242993" y="933403"/>
                <a:ext cx="2209255" cy="558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Shell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认为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prog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是一个可执行目标文件并调用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execve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函数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621276" y="644488"/>
                <a:ext cx="1462754" cy="299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在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shell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中输入命令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 32"/>
            <p:cNvGrpSpPr/>
            <p:nvPr/>
          </p:nvGrpSpPr>
          <p:grpSpPr>
            <a:xfrm>
              <a:off x="3725969" y="5164689"/>
              <a:ext cx="4919972" cy="1194425"/>
              <a:chOff x="1621276" y="644488"/>
              <a:chExt cx="3459887" cy="839958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1621276" y="925683"/>
                <a:ext cx="3459887" cy="558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加载器将可执行目标文件中的代码和数据从磁盘复制到内存中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然后跳转到程序的入口点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621276" y="644488"/>
                <a:ext cx="1227665" cy="299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65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加载器加载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程序</a:t>
                </a:r>
                <a:endParaRPr kumimoji="0" lang="en-US" altLang="zh-CN" sz="1865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 35"/>
            <p:cNvGrpSpPr/>
            <p:nvPr/>
          </p:nvGrpSpPr>
          <p:grpSpPr>
            <a:xfrm>
              <a:off x="7615674" y="1510458"/>
              <a:ext cx="3141569" cy="712088"/>
              <a:chOff x="1608714" y="-1925284"/>
              <a:chExt cx="2209255" cy="500763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608714" y="-1644090"/>
                <a:ext cx="2209255" cy="219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33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735102" y="-1925284"/>
                <a:ext cx="1359772" cy="282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65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开始运行用户代码</a:t>
                </a:r>
                <a:endParaRPr kumimoji="0" lang="en-US" altLang="zh-CN" sz="1865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625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30A05A7F-2719-42EF-BDE1-E8E5EDD4F195}"/>
              </a:ext>
            </a:extLst>
          </p:cNvPr>
          <p:cNvSpPr txBox="1"/>
          <p:nvPr/>
        </p:nvSpPr>
        <p:spPr>
          <a:xfrm>
            <a:off x="493851" y="355981"/>
            <a:ext cx="3467616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程序在内存映像中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511C911-A2AE-4423-A848-AE78EAD8DF4B}"/>
              </a:ext>
            </a:extLst>
          </p:cNvPr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E01421-33C5-4EBE-9083-CDE3F153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272" y="1017937"/>
            <a:ext cx="6357455" cy="58400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30A05A7F-2719-42EF-BDE1-E8E5EDD4F195}"/>
              </a:ext>
            </a:extLst>
          </p:cNvPr>
          <p:cNvSpPr txBox="1"/>
          <p:nvPr/>
        </p:nvSpPr>
        <p:spPr>
          <a:xfrm>
            <a:off x="605497" y="355981"/>
            <a:ext cx="3467616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动态链接执行顺序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511C911-A2AE-4423-A848-AE78EAD8DF4B}"/>
              </a:ext>
            </a:extLst>
          </p:cNvPr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D6CD1C-8C40-4DB4-96A7-5ADCDF1A6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95" y="968884"/>
            <a:ext cx="5470305" cy="58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42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1241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1836999" y="-830001"/>
            <a:ext cx="8518003" cy="8518003"/>
            <a:chOff x="1836999" y="-830001"/>
            <a:chExt cx="8518003" cy="8518003"/>
          </a:xfrm>
          <a:effectLst/>
        </p:grpSpPr>
        <p:sp>
          <p:nvSpPr>
            <p:cNvPr id="236" name="椭圆 235"/>
            <p:cNvSpPr/>
            <p:nvPr/>
          </p:nvSpPr>
          <p:spPr>
            <a:xfrm>
              <a:off x="3291469" y="624469"/>
              <a:ext cx="5609063" cy="5609063"/>
            </a:xfrm>
            <a:prstGeom prst="ellipse">
              <a:avLst/>
            </a:prstGeom>
            <a:noFill/>
            <a:ln w="22225">
              <a:solidFill>
                <a:srgbClr val="7FA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2806646" y="139646"/>
              <a:ext cx="6578710" cy="6578710"/>
            </a:xfrm>
            <a:prstGeom prst="ellipse">
              <a:avLst/>
            </a:prstGeom>
            <a:noFill/>
            <a:ln w="17992" cap="flat" cmpd="sng" algn="ctr">
              <a:solidFill>
                <a:srgbClr val="7FA998">
                  <a:alpha val="8533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43" name="椭圆 242"/>
            <p:cNvSpPr/>
            <p:nvPr/>
          </p:nvSpPr>
          <p:spPr>
            <a:xfrm>
              <a:off x="2321822" y="-345178"/>
              <a:ext cx="7548356" cy="7548356"/>
            </a:xfrm>
            <a:prstGeom prst="ellipse">
              <a:avLst/>
            </a:prstGeom>
            <a:noFill/>
            <a:ln w="16933" cap="flat" cmpd="sng" algn="ctr">
              <a:solidFill>
                <a:srgbClr val="7FA998">
                  <a:alpha val="70667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7" name="椭圆 236"/>
            <p:cNvSpPr/>
            <p:nvPr/>
          </p:nvSpPr>
          <p:spPr>
            <a:xfrm>
              <a:off x="1836999" y="-830001"/>
              <a:ext cx="8518003" cy="8518003"/>
            </a:xfrm>
            <a:prstGeom prst="ellipse">
              <a:avLst/>
            </a:prstGeom>
            <a:noFill/>
            <a:ln w="15875">
              <a:solidFill>
                <a:srgbClr val="7FA998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椭圆 244"/>
          <p:cNvSpPr/>
          <p:nvPr/>
        </p:nvSpPr>
        <p:spPr>
          <a:xfrm>
            <a:off x="3291469" y="624469"/>
            <a:ext cx="5609063" cy="5609063"/>
          </a:xfrm>
          <a:prstGeom prst="ellipse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51" name="组合 250"/>
          <p:cNvGrpSpPr/>
          <p:nvPr/>
        </p:nvGrpSpPr>
        <p:grpSpPr>
          <a:xfrm>
            <a:off x="3293794" y="1581267"/>
            <a:ext cx="5604419" cy="3070923"/>
            <a:chOff x="3293794" y="1430594"/>
            <a:chExt cx="5604419" cy="3070923"/>
          </a:xfrm>
          <a:effectLst>
            <a:outerShdw blurRad="127000" dist="63500" dir="5400000" sx="97000" sy="97000" algn="t" rotWithShape="0">
              <a:prstClr val="black">
                <a:alpha val="30000"/>
              </a:prstClr>
            </a:outerShdw>
          </a:effectLst>
        </p:grpSpPr>
        <p:sp>
          <p:nvSpPr>
            <p:cNvPr id="246" name="文本框 245"/>
            <p:cNvSpPr txBox="1"/>
            <p:nvPr/>
          </p:nvSpPr>
          <p:spPr>
            <a:xfrm>
              <a:off x="5192547" y="1430594"/>
              <a:ext cx="18069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b="1" spc="6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04</a:t>
              </a:r>
              <a:endParaRPr lang="zh-CN" altLang="en-US" sz="7200" b="1" spc="600" dirty="0">
                <a:solidFill>
                  <a:schemeClr val="bg1"/>
                </a:solidFill>
                <a:effectLst>
                  <a:glow rad="88900">
                    <a:srgbClr val="7FA998">
                      <a:alpha val="13000"/>
                    </a:srgb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248" name="直接连接符 247"/>
            <p:cNvCxnSpPr/>
            <p:nvPr/>
          </p:nvCxnSpPr>
          <p:spPr>
            <a:xfrm>
              <a:off x="3784748" y="3039065"/>
              <a:ext cx="4622504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文本框 249"/>
            <p:cNvSpPr txBox="1"/>
            <p:nvPr/>
          </p:nvSpPr>
          <p:spPr>
            <a:xfrm>
              <a:off x="3293794" y="3301188"/>
              <a:ext cx="56044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汇编语言</a:t>
              </a:r>
              <a:r>
                <a:rPr lang="en-US" altLang="zh-CN" sz="72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&amp;</a:t>
              </a:r>
              <a:r>
                <a:rPr lang="zh-CN" altLang="en-US" sz="72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栈</a:t>
              </a:r>
              <a:endParaRPr lang="en-US" altLang="zh-CN" sz="7200" dirty="0">
                <a:solidFill>
                  <a:schemeClr val="bg1"/>
                </a:solidFill>
                <a:effectLst>
                  <a:glow rad="88900">
                    <a:srgbClr val="7FA998">
                      <a:alpha val="13000"/>
                    </a:srgb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36999" y="-830002"/>
            <a:ext cx="8518003" cy="8518003"/>
            <a:chOff x="1836999" y="-830001"/>
            <a:chExt cx="8518003" cy="8518003"/>
          </a:xfrm>
          <a:effectLst/>
        </p:grpSpPr>
        <p:sp>
          <p:nvSpPr>
            <p:cNvPr id="14" name="椭圆 13"/>
            <p:cNvSpPr/>
            <p:nvPr/>
          </p:nvSpPr>
          <p:spPr>
            <a:xfrm>
              <a:off x="3291469" y="624469"/>
              <a:ext cx="5609063" cy="5609063"/>
            </a:xfrm>
            <a:prstGeom prst="ellipse">
              <a:avLst/>
            </a:prstGeom>
            <a:noFill/>
            <a:ln w="22225">
              <a:solidFill>
                <a:srgbClr val="7FA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2806646" y="139646"/>
              <a:ext cx="6578710" cy="6578710"/>
            </a:xfrm>
            <a:prstGeom prst="ellipse">
              <a:avLst/>
            </a:prstGeom>
            <a:noFill/>
            <a:ln w="17992" cap="flat" cmpd="sng" algn="ctr">
              <a:solidFill>
                <a:srgbClr val="7FA998">
                  <a:alpha val="8533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321822" y="-345178"/>
              <a:ext cx="7548356" cy="7548356"/>
            </a:xfrm>
            <a:prstGeom prst="ellipse">
              <a:avLst/>
            </a:prstGeom>
            <a:noFill/>
            <a:ln w="16933" cap="flat" cmpd="sng" algn="ctr">
              <a:solidFill>
                <a:srgbClr val="7FA998">
                  <a:alpha val="70667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836999" y="-830001"/>
              <a:ext cx="8518003" cy="8518003"/>
            </a:xfrm>
            <a:prstGeom prst="ellipse">
              <a:avLst/>
            </a:prstGeom>
            <a:noFill/>
            <a:ln w="15875">
              <a:solidFill>
                <a:srgbClr val="7FA998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29345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956310" y="487680"/>
            <a:ext cx="14104620" cy="1249680"/>
            <a:chOff x="-1307466" y="472440"/>
            <a:chExt cx="15023464" cy="2072640"/>
          </a:xfrm>
        </p:grpSpPr>
        <p:sp>
          <p:nvSpPr>
            <p:cNvPr id="2" name="平行四边形 1"/>
            <p:cNvSpPr/>
            <p:nvPr/>
          </p:nvSpPr>
          <p:spPr>
            <a:xfrm>
              <a:off x="-1307466" y="83820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A5A5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2746373" y="47244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DF854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21267" y="778462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常用寄存器</a:t>
            </a:r>
          </a:p>
        </p:txBody>
      </p:sp>
      <p:sp>
        <p:nvSpPr>
          <p:cNvPr id="86" name="íšḷïde"/>
          <p:cNvSpPr txBox="1"/>
          <p:nvPr/>
        </p:nvSpPr>
        <p:spPr>
          <a:xfrm>
            <a:off x="3637162" y="2430509"/>
            <a:ext cx="2213088" cy="338554"/>
          </a:xfrm>
          <a:prstGeom prst="rect">
            <a:avLst/>
          </a:prstGeom>
          <a:noFill/>
        </p:spPr>
        <p:txBody>
          <a:bodyPr wrap="none" lIns="91440" tIns="45720" rIns="91440" bIns="45720">
            <a:normAutofit/>
          </a:bodyPr>
          <a:lstStyle/>
          <a:p>
            <a:r>
              <a:rPr lang="en-US" altLang="zh-CN" sz="1600" b="1" dirty="0"/>
              <a:t>Text here</a:t>
            </a:r>
          </a:p>
        </p:txBody>
      </p:sp>
      <p:sp>
        <p:nvSpPr>
          <p:cNvPr id="88" name="íšḷïde"/>
          <p:cNvSpPr txBox="1"/>
          <p:nvPr/>
        </p:nvSpPr>
        <p:spPr>
          <a:xfrm>
            <a:off x="3637162" y="3968662"/>
            <a:ext cx="2213088" cy="338554"/>
          </a:xfrm>
          <a:prstGeom prst="rect">
            <a:avLst/>
          </a:prstGeom>
          <a:noFill/>
        </p:spPr>
        <p:txBody>
          <a:bodyPr wrap="none" lIns="91440" tIns="45720" rIns="91440" bIns="45720">
            <a:normAutofit/>
          </a:bodyPr>
          <a:lstStyle/>
          <a:p>
            <a:r>
              <a:rPr lang="en-US" altLang="zh-CN" sz="1600" b="1" dirty="0"/>
              <a:t>Text here</a:t>
            </a:r>
          </a:p>
        </p:txBody>
      </p:sp>
      <p:sp>
        <p:nvSpPr>
          <p:cNvPr id="90" name="íšḷïde"/>
          <p:cNvSpPr txBox="1"/>
          <p:nvPr/>
        </p:nvSpPr>
        <p:spPr>
          <a:xfrm>
            <a:off x="3637162" y="5517655"/>
            <a:ext cx="2213088" cy="338554"/>
          </a:xfrm>
          <a:prstGeom prst="rect">
            <a:avLst/>
          </a:prstGeom>
          <a:noFill/>
        </p:spPr>
        <p:txBody>
          <a:bodyPr wrap="none" lIns="91440" tIns="45720" rIns="91440" bIns="45720">
            <a:normAutofit/>
          </a:bodyPr>
          <a:lstStyle/>
          <a:p>
            <a:r>
              <a:rPr lang="en-US" altLang="zh-CN" sz="1600" b="1" dirty="0"/>
              <a:t>Text here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64D148-11AC-4213-956D-EE426E47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162" y="1750532"/>
            <a:ext cx="4671518" cy="5201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77317" y="1357704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7F7F7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sz="4000" spc="600" dirty="0">
              <a:solidFill>
                <a:srgbClr val="7F7F7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80947" y="2302511"/>
            <a:ext cx="2631687" cy="0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947" y="1733799"/>
            <a:ext cx="1100253" cy="0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1253917" y="319020"/>
            <a:ext cx="9118603" cy="5843364"/>
            <a:chOff x="1382249" y="934122"/>
            <a:chExt cx="9118603" cy="5843364"/>
          </a:xfrm>
        </p:grpSpPr>
        <p:sp>
          <p:nvSpPr>
            <p:cNvPr id="14" name="矩形 13"/>
            <p:cNvSpPr/>
            <p:nvPr/>
          </p:nvSpPr>
          <p:spPr>
            <a:xfrm>
              <a:off x="4602480" y="1264920"/>
              <a:ext cx="731520" cy="707886"/>
            </a:xfrm>
            <a:prstGeom prst="rect">
              <a:avLst/>
            </a:prstGeom>
            <a:gradFill>
              <a:gsLst>
                <a:gs pos="64000">
                  <a:srgbClr val="7FA998">
                    <a:alpha val="92000"/>
                  </a:srgbClr>
                </a:gs>
                <a:gs pos="0">
                  <a:srgbClr val="7FA998"/>
                </a:gs>
                <a:gs pos="100000">
                  <a:srgbClr val="7FA998">
                    <a:alpha val="56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368300" dist="50800" dir="5400000" sx="97000" sy="97000" algn="ctr" rotWithShape="0">
                <a:srgbClr val="7FA998">
                  <a:alpha val="80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just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51544" y="934122"/>
              <a:ext cx="104062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5500" dirty="0">
                  <a:solidFill>
                    <a:srgbClr val="7F7F7F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5500" dirty="0">
                <a:solidFill>
                  <a:srgbClr val="7F7F7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5920789" y="2064246"/>
              <a:ext cx="4580063" cy="0"/>
            </a:xfrm>
            <a:prstGeom prst="line">
              <a:avLst/>
            </a:prstGeom>
            <a:ln w="53975">
              <a:solidFill>
                <a:srgbClr val="7FA9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132507" y="1403481"/>
              <a:ext cx="2368345" cy="0"/>
            </a:xfrm>
            <a:prstGeom prst="line">
              <a:avLst/>
            </a:prstGeom>
            <a:ln w="53975">
              <a:solidFill>
                <a:srgbClr val="7FA9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5631841" y="1191736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编译器驱动程序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785730" y="286016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目标文件结构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382249" y="3889005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可执行文件加载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321032" y="64081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474148" y="2014226"/>
            <a:ext cx="5893526" cy="1137232"/>
            <a:chOff x="4617720" y="2174771"/>
            <a:chExt cx="5718315" cy="1137232"/>
          </a:xfrm>
        </p:grpSpPr>
        <p:sp>
          <p:nvSpPr>
            <p:cNvPr id="15" name="矩形 14"/>
            <p:cNvSpPr/>
            <p:nvPr/>
          </p:nvSpPr>
          <p:spPr>
            <a:xfrm>
              <a:off x="4617720" y="2509629"/>
              <a:ext cx="731520" cy="707886"/>
            </a:xfrm>
            <a:prstGeom prst="rect">
              <a:avLst/>
            </a:prstGeom>
            <a:gradFill>
              <a:gsLst>
                <a:gs pos="64000">
                  <a:srgbClr val="DF8543"/>
                </a:gs>
                <a:gs pos="0">
                  <a:srgbClr val="DF8543"/>
                </a:gs>
                <a:gs pos="100000">
                  <a:srgbClr val="DF8543"/>
                </a:gs>
              </a:gsLst>
              <a:lin ang="5400000" scaled="1"/>
            </a:gradFill>
            <a:ln>
              <a:noFill/>
            </a:ln>
            <a:effectLst>
              <a:outerShdw blurRad="368300" dist="50800" dir="5400000" sx="97000" sy="97000" algn="ctr" rotWithShape="0">
                <a:srgbClr val="DF8543">
                  <a:alpha val="80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750926" y="2174771"/>
              <a:ext cx="1041862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500" dirty="0">
                  <a:solidFill>
                    <a:srgbClr val="7F7F7F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5500" dirty="0">
                <a:solidFill>
                  <a:srgbClr val="7F7F7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5755972" y="3312003"/>
              <a:ext cx="4580063" cy="0"/>
            </a:xfrm>
            <a:prstGeom prst="line">
              <a:avLst/>
            </a:prstGeom>
            <a:ln w="53975">
              <a:solidFill>
                <a:srgbClr val="DF85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8042801" y="2644130"/>
              <a:ext cx="2293234" cy="7108"/>
            </a:xfrm>
            <a:prstGeom prst="line">
              <a:avLst/>
            </a:prstGeom>
            <a:ln w="53975">
              <a:solidFill>
                <a:srgbClr val="DF85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121552" y="3001209"/>
            <a:ext cx="5875808" cy="1118125"/>
            <a:chOff x="4617720" y="3534023"/>
            <a:chExt cx="5875808" cy="1118125"/>
          </a:xfrm>
        </p:grpSpPr>
        <p:sp>
          <p:nvSpPr>
            <p:cNvPr id="16" name="矩形 15"/>
            <p:cNvSpPr/>
            <p:nvPr/>
          </p:nvSpPr>
          <p:spPr>
            <a:xfrm>
              <a:off x="4617720" y="3828663"/>
              <a:ext cx="731520" cy="707886"/>
            </a:xfrm>
            <a:prstGeom prst="rect">
              <a:avLst/>
            </a:prstGeom>
            <a:gradFill>
              <a:gsLst>
                <a:gs pos="64000">
                  <a:srgbClr val="F1F1B0"/>
                </a:gs>
                <a:gs pos="0">
                  <a:srgbClr val="F1F1B0"/>
                </a:gs>
                <a:gs pos="100000">
                  <a:srgbClr val="F1F1B0"/>
                </a:gs>
              </a:gsLst>
              <a:lin ang="5400000" scaled="1"/>
            </a:gradFill>
            <a:ln>
              <a:noFill/>
            </a:ln>
            <a:effectLst>
              <a:outerShdw blurRad="368300" dist="50800" dir="5400000" sx="97000" sy="97000" algn="ctr" rotWithShape="0">
                <a:srgbClr val="F1F1B0">
                  <a:alpha val="80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787669" y="3534023"/>
              <a:ext cx="1041862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500" dirty="0">
                  <a:solidFill>
                    <a:srgbClr val="7F7F7F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5500" dirty="0">
                <a:solidFill>
                  <a:srgbClr val="7F7F7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5913465" y="4652148"/>
              <a:ext cx="4580063" cy="0"/>
            </a:xfrm>
            <a:prstGeom prst="line">
              <a:avLst/>
            </a:prstGeom>
            <a:ln w="53975">
              <a:solidFill>
                <a:srgbClr val="F1F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147747" y="3991383"/>
              <a:ext cx="2345781" cy="0"/>
            </a:xfrm>
            <a:prstGeom prst="line">
              <a:avLst/>
            </a:prstGeom>
            <a:ln w="53975">
              <a:solidFill>
                <a:srgbClr val="F1F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6239161" y="4153269"/>
            <a:ext cx="5893526" cy="1080450"/>
            <a:chOff x="4617720" y="4789250"/>
            <a:chExt cx="5893526" cy="1080450"/>
          </a:xfrm>
        </p:grpSpPr>
        <p:sp>
          <p:nvSpPr>
            <p:cNvPr id="17" name="矩形 16"/>
            <p:cNvSpPr/>
            <p:nvPr/>
          </p:nvSpPr>
          <p:spPr>
            <a:xfrm>
              <a:off x="4617720" y="5073372"/>
              <a:ext cx="731520" cy="707886"/>
            </a:xfrm>
            <a:prstGeom prst="rect">
              <a:avLst/>
            </a:prstGeom>
            <a:gradFill>
              <a:gsLst>
                <a:gs pos="64000">
                  <a:srgbClr val="FC9174"/>
                </a:gs>
                <a:gs pos="0">
                  <a:srgbClr val="FC9174"/>
                </a:gs>
                <a:gs pos="100000">
                  <a:srgbClr val="FC9174"/>
                </a:gs>
              </a:gsLst>
              <a:lin ang="5400000" scaled="1"/>
            </a:gradFill>
            <a:ln>
              <a:noFill/>
            </a:ln>
            <a:effectLst>
              <a:outerShdw blurRad="368300" dist="50800" dir="5400000" sx="97000" sy="97000" algn="ctr" rotWithShape="0">
                <a:srgbClr val="FC9174">
                  <a:alpha val="80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750926" y="4789250"/>
              <a:ext cx="1041862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500" dirty="0">
                  <a:solidFill>
                    <a:srgbClr val="7F7F7F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endParaRPr lang="zh-CN" altLang="en-US" sz="5500" dirty="0">
                <a:solidFill>
                  <a:srgbClr val="7F7F7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5931183" y="5869700"/>
              <a:ext cx="4580063" cy="0"/>
            </a:xfrm>
            <a:prstGeom prst="line">
              <a:avLst/>
            </a:prstGeom>
            <a:ln w="53975">
              <a:solidFill>
                <a:srgbClr val="FC91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8147747" y="5208935"/>
              <a:ext cx="2363499" cy="0"/>
            </a:xfrm>
            <a:prstGeom prst="line">
              <a:avLst/>
            </a:prstGeom>
            <a:ln w="53975">
              <a:solidFill>
                <a:srgbClr val="FC91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5602823" y="1030362"/>
            <a:ext cx="572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调用一系列程序将源代码编译为机器代码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663838" y="271394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可执行文件保存在磁盘时的形式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211307" y="3619675"/>
            <a:ext cx="236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是怎么跑起来的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340867" y="4772054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Stack overflow!!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D8C8F2C-926A-4442-9AA0-F39B14813D97}"/>
              </a:ext>
            </a:extLst>
          </p:cNvPr>
          <p:cNvGrpSpPr/>
          <p:nvPr/>
        </p:nvGrpSpPr>
        <p:grpSpPr>
          <a:xfrm>
            <a:off x="759702" y="5403185"/>
            <a:ext cx="5893526" cy="1094275"/>
            <a:chOff x="4617720" y="4775425"/>
            <a:chExt cx="5893526" cy="1094275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44F665D-8FB0-463F-9139-4B0539BC383F}"/>
                </a:ext>
              </a:extLst>
            </p:cNvPr>
            <p:cNvSpPr/>
            <p:nvPr/>
          </p:nvSpPr>
          <p:spPr>
            <a:xfrm>
              <a:off x="4617720" y="5073372"/>
              <a:ext cx="731520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68300" dist="50800" dir="5400000" sx="97000" sy="97000" algn="ctr" rotWithShape="0">
                <a:srgbClr val="FC9174">
                  <a:alpha val="80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8E4476C-A7DC-43C0-BD13-9A9344894FF6}"/>
                </a:ext>
              </a:extLst>
            </p:cNvPr>
            <p:cNvSpPr txBox="1"/>
            <p:nvPr/>
          </p:nvSpPr>
          <p:spPr>
            <a:xfrm>
              <a:off x="4757180" y="4775425"/>
              <a:ext cx="1041862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500" dirty="0">
                  <a:solidFill>
                    <a:srgbClr val="7F7F7F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06</a:t>
              </a:r>
              <a:endParaRPr lang="zh-CN" altLang="en-US" sz="5500" dirty="0">
                <a:solidFill>
                  <a:srgbClr val="7F7F7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50AE3193-4AAF-4205-ACAB-BD457035FC0E}"/>
                </a:ext>
              </a:extLst>
            </p:cNvPr>
            <p:cNvCxnSpPr/>
            <p:nvPr/>
          </p:nvCxnSpPr>
          <p:spPr>
            <a:xfrm>
              <a:off x="5931183" y="5869700"/>
              <a:ext cx="4580063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C2B862ED-0CE5-4E0B-BFF9-24819CC77DC6}"/>
                </a:ext>
              </a:extLst>
            </p:cNvPr>
            <p:cNvCxnSpPr/>
            <p:nvPr/>
          </p:nvCxnSpPr>
          <p:spPr>
            <a:xfrm>
              <a:off x="8147747" y="5208935"/>
              <a:ext cx="2363499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AFCC61E6-5AC5-490B-986C-2FD53ECA884A}"/>
              </a:ext>
            </a:extLst>
          </p:cNvPr>
          <p:cNvSpPr txBox="1"/>
          <p:nvPr/>
        </p:nvSpPr>
        <p:spPr>
          <a:xfrm>
            <a:off x="2080484" y="56056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动态内存分配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EE23897-D4ED-4F21-AEC7-3F70B56BD9AC}"/>
              </a:ext>
            </a:extLst>
          </p:cNvPr>
          <p:cNvSpPr txBox="1"/>
          <p:nvPr/>
        </p:nvSpPr>
        <p:spPr>
          <a:xfrm>
            <a:off x="2876190" y="6113693"/>
            <a:ext cx="2132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Heap,Malloc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new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0EDF65B-0FC7-48D0-8F56-EF1A403F2C3B}"/>
              </a:ext>
            </a:extLst>
          </p:cNvPr>
          <p:cNvSpPr txBox="1"/>
          <p:nvPr/>
        </p:nvSpPr>
        <p:spPr>
          <a:xfrm>
            <a:off x="7810226" y="4316920"/>
            <a:ext cx="1375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汇编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栈</a:t>
            </a:r>
          </a:p>
          <a:p>
            <a:pPr algn="just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29345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956310" y="487680"/>
            <a:ext cx="14104620" cy="1249680"/>
            <a:chOff x="-1307466" y="472440"/>
            <a:chExt cx="15023464" cy="2072640"/>
          </a:xfrm>
        </p:grpSpPr>
        <p:sp>
          <p:nvSpPr>
            <p:cNvPr id="2" name="平行四边形 1"/>
            <p:cNvSpPr/>
            <p:nvPr/>
          </p:nvSpPr>
          <p:spPr>
            <a:xfrm>
              <a:off x="-1307466" y="83820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A5A5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2746373" y="47244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DF854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464788" y="778462"/>
            <a:ext cx="3262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常用汇编指令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115732-21C8-47AF-897C-CB1D6191982F}"/>
              </a:ext>
            </a:extLst>
          </p:cNvPr>
          <p:cNvSpPr txBox="1"/>
          <p:nvPr/>
        </p:nvSpPr>
        <p:spPr>
          <a:xfrm>
            <a:off x="609601" y="1957892"/>
            <a:ext cx="11252200" cy="474527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mov: mov 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eax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ebx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 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把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ebx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中的值移动到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eax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中</a:t>
            </a:r>
          </a:p>
          <a:p>
            <a:pPr>
              <a:lnSpc>
                <a:spcPct val="130000"/>
              </a:lnSpc>
            </a:pP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push/pop: 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向栈顶压入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从栈中弹出一个数据</a:t>
            </a:r>
          </a:p>
          <a:p>
            <a:pPr>
              <a:lnSpc>
                <a:spcPct val="130000"/>
              </a:lnSpc>
            </a:pP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inc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/dec : 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对应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c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里面的 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++a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或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–a</a:t>
            </a:r>
          </a:p>
          <a:p>
            <a:pPr>
              <a:lnSpc>
                <a:spcPct val="130000"/>
              </a:lnSpc>
            </a:pP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add/sub: add 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esp,eax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: 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esp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= 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esp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+ 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eax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加减</a:t>
            </a:r>
          </a:p>
          <a:p>
            <a:pPr>
              <a:lnSpc>
                <a:spcPct val="130000"/>
              </a:lnSpc>
            </a:pP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mul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/div: 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乘除</a:t>
            </a:r>
          </a:p>
          <a:p>
            <a:pPr>
              <a:lnSpc>
                <a:spcPct val="130000"/>
              </a:lnSpc>
            </a:pP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and/or/not: 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与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或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非</a:t>
            </a:r>
          </a:p>
          <a:p>
            <a:pPr>
              <a:lnSpc>
                <a:spcPct val="130000"/>
              </a:lnSpc>
            </a:pP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xor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: 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异或</a:t>
            </a:r>
          </a:p>
          <a:p>
            <a:pPr>
              <a:lnSpc>
                <a:spcPct val="130000"/>
              </a:lnSpc>
            </a:pP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lea: load effective address, 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把一个内存地址赋值给目的操作数</a:t>
            </a:r>
          </a:p>
          <a:p>
            <a:pPr>
              <a:lnSpc>
                <a:spcPct val="130000"/>
              </a:lnSpc>
            </a:pP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lea 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eax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 0x401234, 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eax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的值就变为了这个地址</a:t>
            </a:r>
            <a:endParaRPr lang="en-US" altLang="zh-CN" spc="3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call: 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调用函数</a:t>
            </a:r>
            <a:endParaRPr lang="en-US" altLang="zh-CN" spc="3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jmp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: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跳转到一个地址执行</a:t>
            </a:r>
          </a:p>
          <a:p>
            <a:pPr>
              <a:lnSpc>
                <a:spcPct val="130000"/>
              </a:lnSpc>
            </a:pP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leave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一个函数结束的时候会执行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leave,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它等效于 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mov 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esp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ebp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 pop </a:t>
            </a:r>
            <a:r>
              <a:rPr lang="en-US" altLang="zh-CN" spc="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ebp</a:t>
            </a: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zh-CN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ret: </a:t>
            </a:r>
            <a:r>
              <a:rPr lang="zh-CN" altLang="en-US" spc="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返回到之前调用它的地方</a:t>
            </a:r>
          </a:p>
        </p:txBody>
      </p:sp>
    </p:spTree>
    <p:extLst>
      <p:ext uri="{BB962C8B-B14F-4D97-AF65-F5344CB8AC3E}">
        <p14:creationId xmlns:p14="http://schemas.microsoft.com/office/powerpoint/2010/main" val="464524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29345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956310" y="487680"/>
            <a:ext cx="14104620" cy="1249680"/>
            <a:chOff x="-1307466" y="472440"/>
            <a:chExt cx="15023464" cy="2072640"/>
          </a:xfrm>
        </p:grpSpPr>
        <p:sp>
          <p:nvSpPr>
            <p:cNvPr id="2" name="平行四边形 1"/>
            <p:cNvSpPr/>
            <p:nvPr/>
          </p:nvSpPr>
          <p:spPr>
            <a:xfrm>
              <a:off x="-1307466" y="83820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A5A5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2746373" y="47244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DF854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977752" y="77846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寻址方式</a:t>
            </a:r>
          </a:p>
        </p:txBody>
      </p:sp>
      <p:pic>
        <p:nvPicPr>
          <p:cNvPr id="3073" name="Picture 1" descr="立 即 数 寻 址 (Immediate Addressing) &#10;o 操 作 数 包 含 在 指 令 中 ， 紧 跟 在 操 作 码 之 后 ， 作 为 指 令 的 一 部 分 &#10;举 例 &#10;O &#10;的 moval, 5 &#10;的 mov eax, 1000h &#10;寄 存 器 寻 址 (Register Addressing) &#10;o 操 作 数 在 寄 存 器 中 ， 指 令 指 定 寄 存 器 &#10;举 例 &#10;O &#10;到 mov ax, b)( &#10;到 mov ebp, esp ">
            <a:extLst>
              <a:ext uri="{FF2B5EF4-FFF2-40B4-BE49-F238E27FC236}">
                <a16:creationId xmlns:a16="http://schemas.microsoft.com/office/drawing/2014/main" id="{010DA2E9-14AE-44BD-97F6-8209438A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13" y="1928308"/>
            <a:ext cx="5524788" cy="256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索 引 寻 址 (Indexed Addressing) &#10;o 通 过 基 址 寄 存 器 内 容 加 上 一 个 索 引 值 来 寻 址 内 存 中 的 数 据 &#10;举 例 &#10;0 mov ax, [di+100h] &#10;相 对 基 址 索 引 寻 址 (Based indexed Addressing) &#10;用 一 个 基 址 寄 存 器 加 上 一 个 变 址 寄 存 器 的 内 容 再 加 上 一 个 偏 移 量 来 完 成 内 容 单 元 的 寻 址 &#10;o 举 例 &#10;0 mov dh, [bx+si+10h] ">
            <a:extLst>
              <a:ext uri="{FF2B5EF4-FFF2-40B4-BE49-F238E27FC236}">
                <a16:creationId xmlns:a16="http://schemas.microsoft.com/office/drawing/2014/main" id="{3B68073B-3B2A-4B95-9F5C-EC9110EB3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12" y="4494276"/>
            <a:ext cx="7597061" cy="210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1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29346" y="0"/>
            <a:ext cx="12221345" cy="6857999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956310" y="487680"/>
            <a:ext cx="14104620" cy="1249680"/>
            <a:chOff x="-1307466" y="472440"/>
            <a:chExt cx="15023464" cy="2072640"/>
          </a:xfrm>
        </p:grpSpPr>
        <p:sp>
          <p:nvSpPr>
            <p:cNvPr id="2" name="平行四边形 1"/>
            <p:cNvSpPr/>
            <p:nvPr/>
          </p:nvSpPr>
          <p:spPr>
            <a:xfrm>
              <a:off x="-1307466" y="83820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A5A5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2746373" y="47244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DF854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47187" y="77846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6104F3-2913-483F-BEB9-B92180D68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02" y="1829561"/>
            <a:ext cx="3288146" cy="49074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2B9D45-55AE-4B87-B972-FA3F2B66099F}"/>
              </a:ext>
            </a:extLst>
          </p:cNvPr>
          <p:cNvSpPr txBox="1"/>
          <p:nvPr/>
        </p:nvSpPr>
        <p:spPr>
          <a:xfrm>
            <a:off x="4423791" y="1829561"/>
            <a:ext cx="7013465" cy="474527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一种先进后出的数据结构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用于函数的局部内存管理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保存局部变量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保存函数的调用信息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返回地址等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向低地址增长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esp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寄存器指向栈顶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en-US" altLang="zh-CN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ebp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指向栈底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栈操作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入栈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:push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出栈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:pop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481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29346" y="0"/>
            <a:ext cx="12221345" cy="6857999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956310" y="487680"/>
            <a:ext cx="14104620" cy="1249680"/>
            <a:chOff x="-1307466" y="472440"/>
            <a:chExt cx="15023464" cy="2072640"/>
          </a:xfrm>
        </p:grpSpPr>
        <p:sp>
          <p:nvSpPr>
            <p:cNvPr id="2" name="平行四边形 1"/>
            <p:cNvSpPr/>
            <p:nvPr/>
          </p:nvSpPr>
          <p:spPr>
            <a:xfrm>
              <a:off x="-1307466" y="83820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A5A5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2746373" y="47244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DF854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464788" y="77846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函数调用演示</a:t>
            </a:r>
          </a:p>
        </p:txBody>
      </p:sp>
      <p:pic>
        <p:nvPicPr>
          <p:cNvPr id="1028" name="Picture 4" descr="计算机生成了可选文字:&#10;99999912&lt;ca11er&gt;：&#10;int&#10;b,&#10;int&#10;c4Oc&#10;5508&#10;8b45&#10;01de&#10;callee(inta，int&#10;returna+b+C；&#10;int&#10;12：&#10;18：&#10;la:&#10;Ic:&#10;le:&#10;26：&#10;29：&#10;2d：&#10;89&#10;e5&#10;83&#10;ec&#10;6a&#10;93&#10;6a&#10;92&#10;6a&#10;91&#10;83&#10;8945fc&#10;83&#10;45&#10;8b45fc&#10;19&#10;e8fcffffff&#10;fc&#10;caller(void){&#10;intret;&#10;callee(l,&#10;ret&#10;ret+=4；&#10;returnret;&#10;94&#10;push&#10;mov&#10;sub&#10;push&#10;push&#10;push&#10;call&#10;add&#10;mov&#10;addl&#10;mov&#10;leave&#10;ret&#10;%ebp&#10;%esp,%ebp&#10;$0x10,%esp&#10;$×3&#10;$×2&#10;$×1&#10;If&lt;ca11er+0xd&gt;&#10;$0xc,%esp&#10;%eax,-Ox4(%ebp)&#10;-Ox4(%ebp),%eax&#10;2）3);&#10;39：&#10;31：&#10;（3&#10;09999909&lt;callee&gt;:&#10;6：&#10;9：&#10;b：&#10;e：&#10;19：&#10;11：&#10;89&#10;e5&#10;8b&#10;8b45ec&#10;01&#10;（2&#10;19&#10;（3&#10;push&#10;mov&#10;mov&#10;mov&#10;add&#10;mov&#10;add&#10;POP&#10;ret&#10;%ebp&#10;%esp,%ebp&#10;ex8(%ebp),%edx&#10;exc(%ebp),%eax&#10;%eax,%edx&#10;9X10〈%ebp),%eax&#10;%edx,%eax&#10;%ebp">
            <a:extLst>
              <a:ext uri="{FF2B5EF4-FFF2-40B4-BE49-F238E27FC236}">
                <a16:creationId xmlns:a16="http://schemas.microsoft.com/office/drawing/2014/main" id="{1A0A3477-2E17-4527-97B8-9C12B353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957892"/>
            <a:ext cx="9194800" cy="477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29345" y="0"/>
            <a:ext cx="12221345" cy="6857999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956310" y="487680"/>
            <a:ext cx="14104620" cy="1249680"/>
            <a:chOff x="-1307466" y="472440"/>
            <a:chExt cx="15023464" cy="2072640"/>
          </a:xfrm>
        </p:grpSpPr>
        <p:sp>
          <p:nvSpPr>
            <p:cNvPr id="2" name="平行四边形 1"/>
            <p:cNvSpPr/>
            <p:nvPr/>
          </p:nvSpPr>
          <p:spPr>
            <a:xfrm>
              <a:off x="-1307466" y="83820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A5A5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2746373" y="472440"/>
              <a:ext cx="10969625" cy="1706880"/>
            </a:xfrm>
            <a:prstGeom prst="parallelogram">
              <a:avLst>
                <a:gd name="adj" fmla="val 80789"/>
              </a:avLst>
            </a:prstGeom>
            <a:solidFill>
              <a:srgbClr val="DF854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977752" y="77846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调用约定</a:t>
            </a:r>
          </a:p>
        </p:txBody>
      </p:sp>
      <p:pic>
        <p:nvPicPr>
          <p:cNvPr id="2050" name="Picture 2" descr="什 么 是 调 用 约 定 ？ &#10;o 实 现 层 面 （ 底 层 ） 的 规 范 &#10;约 定 了 函 数 之 间 如 何 传 递 参 数 &#10;O &#10;约 定 了 函 数 如 何 传 递 返 回 值 &#10;0 &#10;常 见 x86 调 用 约 定 &#10;O &#10;O &#10;调 用 者 负 责 清 理 栈 上 的 参 数 (Caller Clean-up) &#10;到 cdecl &#10;到 optlink &#10;被 调 者 负 责 清 理 栈 上 的 参 数 (Callee Clean-up) &#10;0 stdcall &#10;过 fastcall ">
            <a:extLst>
              <a:ext uri="{FF2B5EF4-FFF2-40B4-BE49-F238E27FC236}">
                <a16:creationId xmlns:a16="http://schemas.microsoft.com/office/drawing/2014/main" id="{0D24F367-520C-4F3E-9FD6-028E1356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5040"/>
            <a:ext cx="5858404" cy="365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F6B1056-0130-462E-8439-CF256AEC34DB}"/>
              </a:ext>
            </a:extLst>
          </p:cNvPr>
          <p:cNvSpPr txBox="1"/>
          <p:nvPr/>
        </p:nvSpPr>
        <p:spPr>
          <a:xfrm>
            <a:off x="5887749" y="2207915"/>
            <a:ext cx="2475201" cy="36933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push    rbp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mov     rbp, rsp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sub    </a:t>
            </a:r>
            <a:r>
              <a:rPr lang="en-US" altLang="zh-CN" sz="1800" dirty="0">
                <a:effectLst/>
                <a:ea typeface="Lucida Console" panose="020B0609040504020204" pitchFamily="49" charset="0"/>
              </a:rPr>
              <a:t> </a:t>
            </a:r>
            <a:r>
              <a:rPr lang="zh-CN" altLang="zh-CN" sz="1800" dirty="0">
                <a:effectLst/>
                <a:ea typeface="Lucida Console" panose="020B0609040504020204" pitchFamily="49" charset="0"/>
              </a:rPr>
              <a:t> rsp, 10h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mov     edx, 3          ; c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mov     esi, 2          ; b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mov     edi, 1          ; a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call    </a:t>
            </a:r>
            <a:r>
              <a:rPr lang="en-US" altLang="zh-CN" sz="1800" dirty="0">
                <a:effectLst/>
                <a:ea typeface="Lucida Console" panose="020B0609040504020204" pitchFamily="49" charset="0"/>
              </a:rPr>
              <a:t>   </a:t>
            </a:r>
            <a:r>
              <a:rPr lang="zh-CN" altLang="zh-CN" sz="1800" dirty="0">
                <a:effectLst/>
                <a:ea typeface="Lucida Console" panose="020B0609040504020204" pitchFamily="49" charset="0"/>
              </a:rPr>
              <a:t>callee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mov     [rbp+ret], eax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add     </a:t>
            </a:r>
            <a:r>
              <a:rPr lang="en-US" altLang="zh-CN" sz="1800" dirty="0">
                <a:effectLst/>
                <a:ea typeface="Lucida Console" panose="020B0609040504020204" pitchFamily="49" charset="0"/>
              </a:rPr>
              <a:t> </a:t>
            </a:r>
            <a:r>
              <a:rPr lang="zh-CN" altLang="zh-CN" sz="1800" dirty="0">
                <a:effectLst/>
                <a:ea typeface="Lucida Console" panose="020B0609040504020204" pitchFamily="49" charset="0"/>
              </a:rPr>
              <a:t>[rbp+ret], 4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mov     eax, [rbp+ret]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leave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Lucida Console" panose="020B0609040504020204" pitchFamily="49" charset="0"/>
              </a:rPr>
              <a:t>retn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7B2D61-0D66-466B-8BA8-397DF3CB0158}"/>
              </a:ext>
            </a:extLst>
          </p:cNvPr>
          <p:cNvSpPr txBox="1"/>
          <p:nvPr/>
        </p:nvSpPr>
        <p:spPr>
          <a:xfrm>
            <a:off x="8658225" y="2225040"/>
            <a:ext cx="2276476" cy="36933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push    rbp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mov     rbp, rsp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mov     [rbp+a], edi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mov     [rbp+b], esi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mov     [rbp+c], edx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mov     edx, [rbp+a]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mov     eax, [rbp+b]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add     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 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edx, eax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mov     eax, [rbp+c]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add     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 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eax, edx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pop     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 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rbp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Calibri" panose="020F0502020204030204" pitchFamily="34" charset="0"/>
              </a:rPr>
              <a:t>retn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7156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1241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1836999" y="-830001"/>
            <a:ext cx="8518003" cy="8518003"/>
            <a:chOff x="1836999" y="-830001"/>
            <a:chExt cx="8518003" cy="8518003"/>
          </a:xfrm>
          <a:effectLst/>
        </p:grpSpPr>
        <p:sp>
          <p:nvSpPr>
            <p:cNvPr id="236" name="椭圆 235"/>
            <p:cNvSpPr/>
            <p:nvPr/>
          </p:nvSpPr>
          <p:spPr>
            <a:xfrm>
              <a:off x="3291469" y="624469"/>
              <a:ext cx="5609063" cy="5609063"/>
            </a:xfrm>
            <a:prstGeom prst="ellipse">
              <a:avLst/>
            </a:prstGeom>
            <a:noFill/>
            <a:ln w="22225">
              <a:solidFill>
                <a:srgbClr val="7FA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2806646" y="139646"/>
              <a:ext cx="6578710" cy="6578710"/>
            </a:xfrm>
            <a:prstGeom prst="ellipse">
              <a:avLst/>
            </a:prstGeom>
            <a:noFill/>
            <a:ln w="17992" cap="flat" cmpd="sng" algn="ctr">
              <a:solidFill>
                <a:srgbClr val="7FA998">
                  <a:alpha val="8533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43" name="椭圆 242"/>
            <p:cNvSpPr/>
            <p:nvPr/>
          </p:nvSpPr>
          <p:spPr>
            <a:xfrm>
              <a:off x="2321822" y="-345178"/>
              <a:ext cx="7548356" cy="7548356"/>
            </a:xfrm>
            <a:prstGeom prst="ellipse">
              <a:avLst/>
            </a:prstGeom>
            <a:noFill/>
            <a:ln w="16933" cap="flat" cmpd="sng" algn="ctr">
              <a:solidFill>
                <a:srgbClr val="7FA998">
                  <a:alpha val="70667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7" name="椭圆 236"/>
            <p:cNvSpPr/>
            <p:nvPr/>
          </p:nvSpPr>
          <p:spPr>
            <a:xfrm>
              <a:off x="1836999" y="-830001"/>
              <a:ext cx="8518003" cy="8518003"/>
            </a:xfrm>
            <a:prstGeom prst="ellipse">
              <a:avLst/>
            </a:prstGeom>
            <a:noFill/>
            <a:ln w="15875">
              <a:solidFill>
                <a:srgbClr val="7FA998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椭圆 244"/>
          <p:cNvSpPr/>
          <p:nvPr/>
        </p:nvSpPr>
        <p:spPr>
          <a:xfrm>
            <a:off x="3291469" y="624469"/>
            <a:ext cx="5609063" cy="5609063"/>
          </a:xfrm>
          <a:prstGeom prst="ellipse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51" name="组合 250"/>
          <p:cNvGrpSpPr/>
          <p:nvPr/>
        </p:nvGrpSpPr>
        <p:grpSpPr>
          <a:xfrm>
            <a:off x="3233685" y="1581267"/>
            <a:ext cx="5724644" cy="3070923"/>
            <a:chOff x="3233685" y="1430594"/>
            <a:chExt cx="5724644" cy="3070923"/>
          </a:xfrm>
          <a:effectLst>
            <a:outerShdw blurRad="127000" dist="63500" dir="5400000" sx="97000" sy="97000" algn="t" rotWithShape="0">
              <a:prstClr val="black">
                <a:alpha val="30000"/>
              </a:prstClr>
            </a:outerShdw>
          </a:effectLst>
        </p:grpSpPr>
        <p:sp>
          <p:nvSpPr>
            <p:cNvPr id="246" name="文本框 245"/>
            <p:cNvSpPr txBox="1"/>
            <p:nvPr/>
          </p:nvSpPr>
          <p:spPr>
            <a:xfrm>
              <a:off x="5166899" y="1430594"/>
              <a:ext cx="18582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b="1" spc="6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05</a:t>
              </a:r>
              <a:endParaRPr lang="zh-CN" altLang="en-US" sz="7200" b="1" spc="600" dirty="0">
                <a:solidFill>
                  <a:schemeClr val="bg1"/>
                </a:solidFill>
                <a:effectLst>
                  <a:glow rad="88900">
                    <a:srgbClr val="7FA998">
                      <a:alpha val="13000"/>
                    </a:srgb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248" name="直接连接符 247"/>
            <p:cNvCxnSpPr/>
            <p:nvPr/>
          </p:nvCxnSpPr>
          <p:spPr>
            <a:xfrm>
              <a:off x="3784748" y="3039065"/>
              <a:ext cx="4622504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文本框 249"/>
            <p:cNvSpPr txBox="1"/>
            <p:nvPr/>
          </p:nvSpPr>
          <p:spPr>
            <a:xfrm>
              <a:off x="3233685" y="3301188"/>
              <a:ext cx="57246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动态内存分配</a:t>
              </a:r>
              <a:endParaRPr lang="en-US" altLang="zh-CN" sz="7200" dirty="0">
                <a:solidFill>
                  <a:schemeClr val="bg1"/>
                </a:solidFill>
                <a:effectLst>
                  <a:glow rad="88900">
                    <a:srgbClr val="7FA998">
                      <a:alpha val="13000"/>
                    </a:srgb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36999" y="-830002"/>
            <a:ext cx="8518003" cy="8518003"/>
            <a:chOff x="1836999" y="-830001"/>
            <a:chExt cx="8518003" cy="8518003"/>
          </a:xfrm>
          <a:effectLst/>
        </p:grpSpPr>
        <p:sp>
          <p:nvSpPr>
            <p:cNvPr id="14" name="椭圆 13"/>
            <p:cNvSpPr/>
            <p:nvPr/>
          </p:nvSpPr>
          <p:spPr>
            <a:xfrm>
              <a:off x="3291469" y="624469"/>
              <a:ext cx="5609063" cy="5609063"/>
            </a:xfrm>
            <a:prstGeom prst="ellipse">
              <a:avLst/>
            </a:prstGeom>
            <a:noFill/>
            <a:ln w="22225">
              <a:solidFill>
                <a:srgbClr val="7FA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2806646" y="139646"/>
              <a:ext cx="6578710" cy="6578710"/>
            </a:xfrm>
            <a:prstGeom prst="ellipse">
              <a:avLst/>
            </a:prstGeom>
            <a:noFill/>
            <a:ln w="17992" cap="flat" cmpd="sng" algn="ctr">
              <a:solidFill>
                <a:srgbClr val="7FA998">
                  <a:alpha val="8533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321822" y="-345178"/>
              <a:ext cx="7548356" cy="7548356"/>
            </a:xfrm>
            <a:prstGeom prst="ellipse">
              <a:avLst/>
            </a:prstGeom>
            <a:noFill/>
            <a:ln w="16933" cap="flat" cmpd="sng" algn="ctr">
              <a:solidFill>
                <a:srgbClr val="7FA998">
                  <a:alpha val="70667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836999" y="-830001"/>
              <a:ext cx="8518003" cy="8518003"/>
            </a:xfrm>
            <a:prstGeom prst="ellipse">
              <a:avLst/>
            </a:prstGeom>
            <a:noFill/>
            <a:ln w="15875">
              <a:solidFill>
                <a:srgbClr val="7FA998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838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12412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8814" y="387855"/>
            <a:ext cx="3057247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链表的基本实现</a:t>
            </a:r>
          </a:p>
        </p:txBody>
      </p:sp>
      <p:sp>
        <p:nvSpPr>
          <p:cNvPr id="28" name="矩形 27"/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1673352" y="1590983"/>
            <a:ext cx="1298448" cy="987552"/>
          </a:xfrm>
          <a:prstGeom prst="triangle">
            <a:avLst/>
          </a:prstGeom>
          <a:solidFill>
            <a:srgbClr val="DF8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等腰三角形 31"/>
          <p:cNvSpPr/>
          <p:nvPr/>
        </p:nvSpPr>
        <p:spPr>
          <a:xfrm rot="16200000">
            <a:off x="2123581" y="1975173"/>
            <a:ext cx="785428" cy="597368"/>
          </a:xfrm>
          <a:prstGeom prst="triangl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5400000">
            <a:off x="1673352" y="4774244"/>
            <a:ext cx="1298448" cy="987552"/>
          </a:xfrm>
          <a:prstGeom prst="triangle">
            <a:avLst/>
          </a:prstGeom>
          <a:solidFill>
            <a:srgbClr val="DF8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等腰三角形 33"/>
          <p:cNvSpPr/>
          <p:nvPr/>
        </p:nvSpPr>
        <p:spPr>
          <a:xfrm rot="16200000">
            <a:off x="2123581" y="5158434"/>
            <a:ext cx="785428" cy="597368"/>
          </a:xfrm>
          <a:prstGeom prst="triangl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rot="10800000">
            <a:off x="9277232" y="3218626"/>
            <a:ext cx="987552" cy="1298448"/>
            <a:chOff x="9188742" y="1497937"/>
            <a:chExt cx="987552" cy="1298448"/>
          </a:xfrm>
        </p:grpSpPr>
        <p:sp>
          <p:nvSpPr>
            <p:cNvPr id="35" name="等腰三角形 34"/>
            <p:cNvSpPr/>
            <p:nvPr/>
          </p:nvSpPr>
          <p:spPr>
            <a:xfrm rot="5400000">
              <a:off x="9033294" y="1653385"/>
              <a:ext cx="1298448" cy="987552"/>
            </a:xfrm>
            <a:prstGeom prst="triangle">
              <a:avLst/>
            </a:prstGeom>
            <a:solidFill>
              <a:srgbClr val="DF8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等腰三角形 35"/>
            <p:cNvSpPr/>
            <p:nvPr/>
          </p:nvSpPr>
          <p:spPr>
            <a:xfrm rot="16200000">
              <a:off x="9483523" y="2037575"/>
              <a:ext cx="785428" cy="597368"/>
            </a:xfrm>
            <a:prstGeom prst="triangl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D1171E6-CF29-4FC4-A17E-3E6E94A4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352" y="1029583"/>
            <a:ext cx="4903277" cy="56726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1"/>
            <a:ext cx="13037573" cy="6857999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43258" y="315110"/>
            <a:ext cx="1415772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堆操作</a:t>
            </a:r>
          </a:p>
        </p:txBody>
      </p:sp>
      <p:sp>
        <p:nvSpPr>
          <p:cNvPr id="28" name="矩形 27"/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五边形 40"/>
          <p:cNvSpPr/>
          <p:nvPr/>
        </p:nvSpPr>
        <p:spPr>
          <a:xfrm flipH="1" flipV="1">
            <a:off x="6951941" y="0"/>
            <a:ext cx="5504468" cy="6858000"/>
          </a:xfrm>
          <a:prstGeom prst="homePlate">
            <a:avLst/>
          </a:prstGeom>
          <a:solidFill>
            <a:srgbClr val="DF8543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五边形 16"/>
          <p:cNvSpPr/>
          <p:nvPr/>
        </p:nvSpPr>
        <p:spPr>
          <a:xfrm flipH="1" flipV="1">
            <a:off x="7757651" y="0"/>
            <a:ext cx="5504468" cy="6858000"/>
          </a:xfrm>
          <a:prstGeom prst="homePlate">
            <a:avLst/>
          </a:prstGeom>
          <a:solidFill>
            <a:srgbClr val="A5A5A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8707148" y="97629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内存分配背后的系统调用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9263761" y="1629216"/>
            <a:ext cx="3304921" cy="101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spc="300" dirty="0">
                <a:solidFill>
                  <a:schemeClr val="bg1"/>
                </a:solidFill>
                <a:latin typeface="+mn-ea"/>
              </a:rPr>
              <a:t>(s)</a:t>
            </a:r>
            <a:r>
              <a:rPr lang="en-US" altLang="zh-CN" sz="2400" spc="300" dirty="0" err="1">
                <a:solidFill>
                  <a:schemeClr val="bg1"/>
                </a:solidFill>
                <a:latin typeface="+mn-ea"/>
              </a:rPr>
              <a:t>brk</a:t>
            </a:r>
            <a:endParaRPr lang="en-US" altLang="zh-CN" sz="2400" spc="3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spc="300" dirty="0" err="1">
                <a:solidFill>
                  <a:schemeClr val="bg1"/>
                </a:solidFill>
                <a:latin typeface="+mn-ea"/>
              </a:rPr>
              <a:t>mmap</a:t>
            </a:r>
            <a:endParaRPr lang="zh-CN" altLang="en-US" sz="2400" spc="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0799445" y="1629217"/>
            <a:ext cx="116477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A369C7-9572-4347-AA57-7C66B19B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6" y="1457287"/>
            <a:ext cx="4252845" cy="508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15C10E-46D9-4E4D-981D-F5013F042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21" y="2755731"/>
            <a:ext cx="7711379" cy="380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1241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244476" y="2521751"/>
            <a:ext cx="2341562" cy="5164932"/>
          </a:xfrm>
          <a:prstGeom prst="parallelogram">
            <a:avLst>
              <a:gd name="adj" fmla="val 42857"/>
            </a:avLst>
          </a:prstGeom>
          <a:solidFill>
            <a:srgbClr val="A5A5A5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887413" y="828683"/>
            <a:ext cx="2341562" cy="5164932"/>
          </a:xfrm>
          <a:prstGeom prst="parallelogram">
            <a:avLst>
              <a:gd name="adj" fmla="val 42857"/>
            </a:avLst>
          </a:prstGeom>
          <a:solidFill>
            <a:srgbClr val="DF8543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>
            <a:off x="9605962" y="-828696"/>
            <a:ext cx="2341562" cy="5164932"/>
          </a:xfrm>
          <a:prstGeom prst="parallelogram">
            <a:avLst>
              <a:gd name="adj" fmla="val 42857"/>
            </a:avLst>
          </a:prstGeom>
          <a:solidFill>
            <a:srgbClr val="A5A5A5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>
            <a:off x="8963025" y="864372"/>
            <a:ext cx="2341562" cy="5164932"/>
          </a:xfrm>
          <a:prstGeom prst="parallelogram">
            <a:avLst>
              <a:gd name="adj" fmla="val 42857"/>
            </a:avLst>
          </a:prstGeom>
          <a:solidFill>
            <a:srgbClr val="DF8543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49954" y="3471862"/>
            <a:ext cx="4892091" cy="1177925"/>
            <a:chOff x="3430587" y="2528125"/>
            <a:chExt cx="4892091" cy="1177925"/>
          </a:xfrm>
        </p:grpSpPr>
        <p:grpSp>
          <p:nvGrpSpPr>
            <p:cNvPr id="33" name="组合 32"/>
            <p:cNvGrpSpPr/>
            <p:nvPr/>
          </p:nvGrpSpPr>
          <p:grpSpPr>
            <a:xfrm>
              <a:off x="3430587" y="2528125"/>
              <a:ext cx="4892091" cy="1177925"/>
              <a:chOff x="3216275" y="1530866"/>
              <a:chExt cx="5285440" cy="1346200"/>
            </a:xfrm>
          </p:grpSpPr>
          <p:cxnSp>
            <p:nvCxnSpPr>
              <p:cNvPr id="35" name="直接连接符 34"/>
              <p:cNvCxnSpPr/>
              <p:nvPr/>
            </p:nvCxnSpPr>
            <p:spPr>
              <a:xfrm flipV="1">
                <a:off x="3216275" y="2828169"/>
                <a:ext cx="5285440" cy="48897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216275" y="1530866"/>
                <a:ext cx="5285440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标题 1"/>
            <p:cNvSpPr txBox="1"/>
            <p:nvPr/>
          </p:nvSpPr>
          <p:spPr>
            <a:xfrm>
              <a:off x="3712453" y="2929393"/>
              <a:ext cx="4303538" cy="427429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b="1" dirty="0">
                  <a:solidFill>
                    <a:srgbClr val="9D2503"/>
                  </a:solidFill>
                  <a:latin typeface="+mn-lt"/>
                </a:rPr>
                <a:t>THANK YOU</a:t>
              </a:r>
              <a:endParaRPr lang="zh-CN" altLang="en-US" b="1" dirty="0">
                <a:solidFill>
                  <a:srgbClr val="9D2503"/>
                </a:solidFill>
                <a:latin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F8CB0B0-156B-46EF-8843-5DAF7761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48" y="1044845"/>
            <a:ext cx="2870348" cy="22607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1241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653143" y="-1016000"/>
            <a:ext cx="10755086" cy="9132057"/>
            <a:chOff x="1836999" y="-830001"/>
            <a:chExt cx="8518003" cy="8518003"/>
          </a:xfrm>
          <a:effectLst/>
        </p:grpSpPr>
        <p:sp>
          <p:nvSpPr>
            <p:cNvPr id="236" name="椭圆 235"/>
            <p:cNvSpPr/>
            <p:nvPr/>
          </p:nvSpPr>
          <p:spPr>
            <a:xfrm>
              <a:off x="3291469" y="624469"/>
              <a:ext cx="5609063" cy="5609063"/>
            </a:xfrm>
            <a:prstGeom prst="ellipse">
              <a:avLst/>
            </a:prstGeom>
            <a:noFill/>
            <a:ln w="22225">
              <a:solidFill>
                <a:srgbClr val="7FA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2806646" y="139646"/>
              <a:ext cx="6578710" cy="6578710"/>
            </a:xfrm>
            <a:prstGeom prst="ellipse">
              <a:avLst/>
            </a:prstGeom>
            <a:noFill/>
            <a:ln w="17992" cap="flat" cmpd="sng" algn="ctr">
              <a:solidFill>
                <a:srgbClr val="7FA998">
                  <a:alpha val="8533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43" name="椭圆 242"/>
            <p:cNvSpPr/>
            <p:nvPr/>
          </p:nvSpPr>
          <p:spPr>
            <a:xfrm>
              <a:off x="2321822" y="-345178"/>
              <a:ext cx="7548356" cy="7548356"/>
            </a:xfrm>
            <a:prstGeom prst="ellipse">
              <a:avLst/>
            </a:prstGeom>
            <a:noFill/>
            <a:ln w="16933" cap="flat" cmpd="sng" algn="ctr">
              <a:solidFill>
                <a:srgbClr val="7FA998">
                  <a:alpha val="70667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7" name="椭圆 236"/>
            <p:cNvSpPr/>
            <p:nvPr/>
          </p:nvSpPr>
          <p:spPr>
            <a:xfrm>
              <a:off x="1836999" y="-830001"/>
              <a:ext cx="8518003" cy="8518003"/>
            </a:xfrm>
            <a:prstGeom prst="ellipse">
              <a:avLst/>
            </a:prstGeom>
            <a:noFill/>
            <a:ln w="15875">
              <a:solidFill>
                <a:srgbClr val="7FA998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椭圆 244"/>
          <p:cNvSpPr/>
          <p:nvPr/>
        </p:nvSpPr>
        <p:spPr>
          <a:xfrm>
            <a:off x="3291469" y="624469"/>
            <a:ext cx="5609063" cy="5609063"/>
          </a:xfrm>
          <a:prstGeom prst="ellipse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51" name="组合 250"/>
          <p:cNvGrpSpPr/>
          <p:nvPr/>
        </p:nvGrpSpPr>
        <p:grpSpPr>
          <a:xfrm>
            <a:off x="2772016" y="1581267"/>
            <a:ext cx="6647974" cy="3070923"/>
            <a:chOff x="2772016" y="1430594"/>
            <a:chExt cx="6647974" cy="3070923"/>
          </a:xfrm>
          <a:effectLst>
            <a:outerShdw blurRad="127000" dist="63500" dir="5400000" sx="97000" sy="97000" algn="t" rotWithShape="0">
              <a:prstClr val="black">
                <a:alpha val="30000"/>
              </a:prstClr>
            </a:outerShdw>
          </a:effectLst>
        </p:grpSpPr>
        <p:sp>
          <p:nvSpPr>
            <p:cNvPr id="246" name="文本框 245"/>
            <p:cNvSpPr txBox="1"/>
            <p:nvPr/>
          </p:nvSpPr>
          <p:spPr>
            <a:xfrm>
              <a:off x="5192547" y="1430594"/>
              <a:ext cx="18069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b="1" spc="6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lang="zh-CN" altLang="en-US" sz="7200" b="1" spc="600" dirty="0">
                <a:solidFill>
                  <a:schemeClr val="bg1"/>
                </a:solidFill>
                <a:effectLst>
                  <a:glow rad="88900">
                    <a:srgbClr val="7FA998">
                      <a:alpha val="13000"/>
                    </a:srgb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248" name="直接连接符 247"/>
            <p:cNvCxnSpPr/>
            <p:nvPr/>
          </p:nvCxnSpPr>
          <p:spPr>
            <a:xfrm>
              <a:off x="3784748" y="3039065"/>
              <a:ext cx="4622504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文本框 249"/>
            <p:cNvSpPr txBox="1"/>
            <p:nvPr/>
          </p:nvSpPr>
          <p:spPr>
            <a:xfrm>
              <a:off x="2772016" y="3301188"/>
              <a:ext cx="66479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effectLst>
                    <a:glow rad="88900">
                      <a:srgbClr val="7FA998">
                        <a:alpha val="13000"/>
                      </a:srgbClr>
                    </a:glo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编译器驱动程序</a:t>
              </a:r>
              <a:endParaRPr lang="en-US" altLang="zh-CN" sz="7200" dirty="0">
                <a:solidFill>
                  <a:schemeClr val="bg1"/>
                </a:solidFill>
                <a:effectLst>
                  <a:glow rad="88900">
                    <a:srgbClr val="7FA998">
                      <a:alpha val="13000"/>
                    </a:srgb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91885" y="-1602545"/>
            <a:ext cx="11277600" cy="10305143"/>
            <a:chOff x="1836999" y="-830001"/>
            <a:chExt cx="8518003" cy="8518003"/>
          </a:xfrm>
          <a:effectLst/>
        </p:grpSpPr>
        <p:sp>
          <p:nvSpPr>
            <p:cNvPr id="14" name="椭圆 13"/>
            <p:cNvSpPr/>
            <p:nvPr/>
          </p:nvSpPr>
          <p:spPr>
            <a:xfrm>
              <a:off x="3291469" y="624469"/>
              <a:ext cx="5609063" cy="5609063"/>
            </a:xfrm>
            <a:prstGeom prst="ellipse">
              <a:avLst/>
            </a:prstGeom>
            <a:noFill/>
            <a:ln w="22225">
              <a:solidFill>
                <a:srgbClr val="7FA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2806646" y="139646"/>
              <a:ext cx="6578710" cy="6578710"/>
            </a:xfrm>
            <a:prstGeom prst="ellipse">
              <a:avLst/>
            </a:prstGeom>
            <a:noFill/>
            <a:ln w="17992" cap="flat" cmpd="sng" algn="ctr">
              <a:solidFill>
                <a:srgbClr val="7FA998">
                  <a:alpha val="85333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321822" y="-345178"/>
              <a:ext cx="7548356" cy="7548356"/>
            </a:xfrm>
            <a:prstGeom prst="ellipse">
              <a:avLst/>
            </a:prstGeom>
            <a:noFill/>
            <a:ln w="16933" cap="flat" cmpd="sng" algn="ctr">
              <a:solidFill>
                <a:srgbClr val="7FA998">
                  <a:alpha val="70667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836999" y="-830001"/>
              <a:ext cx="8518003" cy="8518003"/>
            </a:xfrm>
            <a:prstGeom prst="ellipse">
              <a:avLst/>
            </a:prstGeom>
            <a:noFill/>
            <a:ln w="15875">
              <a:solidFill>
                <a:srgbClr val="7FA998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2347654-09B6-42DC-85D3-67DCBF16D3B1}"/>
              </a:ext>
            </a:extLst>
          </p:cNvPr>
          <p:cNvSpPr txBox="1"/>
          <p:nvPr/>
        </p:nvSpPr>
        <p:spPr>
          <a:xfrm>
            <a:off x="5151278" y="5020491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g++ main.cpp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-220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7777" y="290155"/>
            <a:ext cx="3057247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编译器驱动程序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249606" y="1221082"/>
            <a:ext cx="10840794" cy="5239934"/>
            <a:chOff x="442912" y="1432605"/>
            <a:chExt cx="10840794" cy="5239934"/>
          </a:xfrm>
          <a:effectLst>
            <a:outerShdw blurRad="190500" dist="38100" dir="18900000" algn="bl" rotWithShape="0">
              <a:prstClr val="black">
                <a:alpha val="21000"/>
              </a:prstClr>
            </a:outerShdw>
          </a:effectLst>
        </p:grpSpPr>
        <p:grpSp>
          <p:nvGrpSpPr>
            <p:cNvPr id="7" name="组合 6"/>
            <p:cNvGrpSpPr/>
            <p:nvPr/>
          </p:nvGrpSpPr>
          <p:grpSpPr>
            <a:xfrm>
              <a:off x="796413" y="1432605"/>
              <a:ext cx="8999438" cy="1558942"/>
              <a:chOff x="796413" y="1737405"/>
              <a:chExt cx="8999438" cy="1558942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796413" y="1737405"/>
                <a:ext cx="3451122" cy="894035"/>
              </a:xfrm>
              <a:prstGeom prst="rect">
                <a:avLst/>
              </a:prstGeom>
              <a:solidFill>
                <a:srgbClr val="7FA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445077" y="2556103"/>
                <a:ext cx="4350774" cy="715419"/>
              </a:xfrm>
              <a:prstGeom prst="rect">
                <a:avLst/>
              </a:prstGeom>
              <a:solidFill>
                <a:srgbClr val="96B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梯形 4"/>
              <p:cNvSpPr/>
              <p:nvPr/>
            </p:nvSpPr>
            <p:spPr>
              <a:xfrm rot="5400000">
                <a:off x="4083040" y="1901900"/>
                <a:ext cx="1534117" cy="1205127"/>
              </a:xfrm>
              <a:custGeom>
                <a:avLst/>
                <a:gdLst>
                  <a:gd name="connsiteX0" fmla="*/ 0 w 737421"/>
                  <a:gd name="connsiteY0" fmla="*/ 1768679 h 1768679"/>
                  <a:gd name="connsiteX1" fmla="*/ 184355 w 737421"/>
                  <a:gd name="connsiteY1" fmla="*/ 0 h 1768679"/>
                  <a:gd name="connsiteX2" fmla="*/ 553066 w 737421"/>
                  <a:gd name="connsiteY2" fmla="*/ 0 h 1768679"/>
                  <a:gd name="connsiteX3" fmla="*/ 737421 w 737421"/>
                  <a:gd name="connsiteY3" fmla="*/ 1768679 h 1768679"/>
                  <a:gd name="connsiteX4" fmla="*/ 0 w 737421"/>
                  <a:gd name="connsiteY4" fmla="*/ 1768679 h 1768679"/>
                  <a:gd name="connsiteX0-1" fmla="*/ 0 w 1600200"/>
                  <a:gd name="connsiteY0-2" fmla="*/ 1768679 h 1768679"/>
                  <a:gd name="connsiteX1-3" fmla="*/ 1600200 w 1600200"/>
                  <a:gd name="connsiteY1-4" fmla="*/ 44245 h 1768679"/>
                  <a:gd name="connsiteX2-5" fmla="*/ 553066 w 1600200"/>
                  <a:gd name="connsiteY2-6" fmla="*/ 0 h 1768679"/>
                  <a:gd name="connsiteX3-7" fmla="*/ 737421 w 1600200"/>
                  <a:gd name="connsiteY3-8" fmla="*/ 1768679 h 1768679"/>
                  <a:gd name="connsiteX4-9" fmla="*/ 0 w 1600200"/>
                  <a:gd name="connsiteY4-10" fmla="*/ 1768679 h 1768679"/>
                  <a:gd name="connsiteX0-11" fmla="*/ 0 w 1954166"/>
                  <a:gd name="connsiteY0-12" fmla="*/ 1812925 h 1812925"/>
                  <a:gd name="connsiteX1-13" fmla="*/ 1600200 w 1954166"/>
                  <a:gd name="connsiteY1-14" fmla="*/ 88491 h 1812925"/>
                  <a:gd name="connsiteX2-15" fmla="*/ 1954166 w 1954166"/>
                  <a:gd name="connsiteY2-16" fmla="*/ 0 h 1812925"/>
                  <a:gd name="connsiteX3-17" fmla="*/ 737421 w 1954166"/>
                  <a:gd name="connsiteY3-18" fmla="*/ 1812925 h 1812925"/>
                  <a:gd name="connsiteX4-19" fmla="*/ 0 w 1954166"/>
                  <a:gd name="connsiteY4-20" fmla="*/ 1812925 h 1812925"/>
                  <a:gd name="connsiteX0-21" fmla="*/ 0 w 1954166"/>
                  <a:gd name="connsiteY0-22" fmla="*/ 1812925 h 1812925"/>
                  <a:gd name="connsiteX1-23" fmla="*/ 700552 w 1954166"/>
                  <a:gd name="connsiteY1-24" fmla="*/ 663678 h 1812925"/>
                  <a:gd name="connsiteX2-25" fmla="*/ 1954166 w 1954166"/>
                  <a:gd name="connsiteY2-26" fmla="*/ 0 h 1812925"/>
                  <a:gd name="connsiteX3-27" fmla="*/ 737421 w 1954166"/>
                  <a:gd name="connsiteY3-28" fmla="*/ 1812925 h 1812925"/>
                  <a:gd name="connsiteX4-29" fmla="*/ 0 w 1954166"/>
                  <a:gd name="connsiteY4-30" fmla="*/ 1812925 h 1812925"/>
                  <a:gd name="connsiteX0-31" fmla="*/ 0 w 1187253"/>
                  <a:gd name="connsiteY0-32" fmla="*/ 1149247 h 1149247"/>
                  <a:gd name="connsiteX1-33" fmla="*/ 700552 w 1187253"/>
                  <a:gd name="connsiteY1-34" fmla="*/ 0 h 1149247"/>
                  <a:gd name="connsiteX2-35" fmla="*/ 1187253 w 1187253"/>
                  <a:gd name="connsiteY2-36" fmla="*/ 44244 h 1149247"/>
                  <a:gd name="connsiteX3-37" fmla="*/ 737421 w 1187253"/>
                  <a:gd name="connsiteY3-38" fmla="*/ 1149247 h 1149247"/>
                  <a:gd name="connsiteX4-39" fmla="*/ 0 w 1187253"/>
                  <a:gd name="connsiteY4-40" fmla="*/ 1149247 h 1149247"/>
                  <a:gd name="connsiteX0-41" fmla="*/ 0 w 1393731"/>
                  <a:gd name="connsiteY0-42" fmla="*/ 1163996 h 1163996"/>
                  <a:gd name="connsiteX1-43" fmla="*/ 700552 w 1393731"/>
                  <a:gd name="connsiteY1-44" fmla="*/ 14749 h 1163996"/>
                  <a:gd name="connsiteX2-45" fmla="*/ 1393731 w 1393731"/>
                  <a:gd name="connsiteY2-46" fmla="*/ 0 h 1163996"/>
                  <a:gd name="connsiteX3-47" fmla="*/ 737421 w 1393731"/>
                  <a:gd name="connsiteY3-48" fmla="*/ 1163996 h 1163996"/>
                  <a:gd name="connsiteX4-49" fmla="*/ 0 w 1393731"/>
                  <a:gd name="connsiteY4-50" fmla="*/ 1163996 h 1163996"/>
                  <a:gd name="connsiteX0-51" fmla="*/ 0 w 1393731"/>
                  <a:gd name="connsiteY0-52" fmla="*/ 1184807 h 1184807"/>
                  <a:gd name="connsiteX1-53" fmla="*/ 713108 w 1393731"/>
                  <a:gd name="connsiteY1-54" fmla="*/ 0 h 1184807"/>
                  <a:gd name="connsiteX2-55" fmla="*/ 1393731 w 1393731"/>
                  <a:gd name="connsiteY2-56" fmla="*/ 20811 h 1184807"/>
                  <a:gd name="connsiteX3-57" fmla="*/ 737421 w 1393731"/>
                  <a:gd name="connsiteY3-58" fmla="*/ 1184807 h 1184807"/>
                  <a:gd name="connsiteX4-59" fmla="*/ 0 w 1393731"/>
                  <a:gd name="connsiteY4-60" fmla="*/ 1184807 h 1184807"/>
                  <a:gd name="connsiteX0-61" fmla="*/ 0 w 1263983"/>
                  <a:gd name="connsiteY0-62" fmla="*/ 1184807 h 1184807"/>
                  <a:gd name="connsiteX1-63" fmla="*/ 713108 w 1263983"/>
                  <a:gd name="connsiteY1-64" fmla="*/ 0 h 1184807"/>
                  <a:gd name="connsiteX2-65" fmla="*/ 1263983 w 1263983"/>
                  <a:gd name="connsiteY2-66" fmla="*/ 20811 h 1184807"/>
                  <a:gd name="connsiteX3-67" fmla="*/ 737421 w 1263983"/>
                  <a:gd name="connsiteY3-68" fmla="*/ 1184807 h 1184807"/>
                  <a:gd name="connsiteX4-69" fmla="*/ 0 w 1263983"/>
                  <a:gd name="connsiteY4-70" fmla="*/ 1184807 h 1184807"/>
                  <a:gd name="connsiteX0-71" fmla="*/ 0 w 1263983"/>
                  <a:gd name="connsiteY0-72" fmla="*/ 1205127 h 1205127"/>
                  <a:gd name="connsiteX1-73" fmla="*/ 675439 w 1263983"/>
                  <a:gd name="connsiteY1-74" fmla="*/ 0 h 1205127"/>
                  <a:gd name="connsiteX2-75" fmla="*/ 1263983 w 1263983"/>
                  <a:gd name="connsiteY2-76" fmla="*/ 41131 h 1205127"/>
                  <a:gd name="connsiteX3-77" fmla="*/ 737421 w 1263983"/>
                  <a:gd name="connsiteY3-78" fmla="*/ 1205127 h 1205127"/>
                  <a:gd name="connsiteX4-79" fmla="*/ 0 w 1263983"/>
                  <a:gd name="connsiteY4-80" fmla="*/ 1205127 h 1205127"/>
                  <a:gd name="connsiteX0-81" fmla="*/ 0 w 1263983"/>
                  <a:gd name="connsiteY0-82" fmla="*/ 1205127 h 1205127"/>
                  <a:gd name="connsiteX1-83" fmla="*/ 675439 w 1263983"/>
                  <a:gd name="connsiteY1-84" fmla="*/ 0 h 1205127"/>
                  <a:gd name="connsiteX2-85" fmla="*/ 1263983 w 1263983"/>
                  <a:gd name="connsiteY2-86" fmla="*/ 491 h 1205127"/>
                  <a:gd name="connsiteX3-87" fmla="*/ 737421 w 1263983"/>
                  <a:gd name="connsiteY3-88" fmla="*/ 1205127 h 1205127"/>
                  <a:gd name="connsiteX4-89" fmla="*/ 0 w 1263983"/>
                  <a:gd name="connsiteY4-90" fmla="*/ 1205127 h 12051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63983" h="1205127">
                    <a:moveTo>
                      <a:pt x="0" y="1205127"/>
                    </a:moveTo>
                    <a:lnTo>
                      <a:pt x="675439" y="0"/>
                    </a:lnTo>
                    <a:lnTo>
                      <a:pt x="1263983" y="491"/>
                    </a:lnTo>
                    <a:lnTo>
                      <a:pt x="737421" y="1205127"/>
                    </a:lnTo>
                    <a:lnTo>
                      <a:pt x="0" y="1205127"/>
                    </a:lnTo>
                    <a:close/>
                  </a:path>
                </a:pathLst>
              </a:custGeom>
              <a:solidFill>
                <a:srgbClr val="7FA9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梯形 4"/>
              <p:cNvSpPr/>
              <p:nvPr/>
            </p:nvSpPr>
            <p:spPr>
              <a:xfrm rot="5400000">
                <a:off x="4090625" y="1926725"/>
                <a:ext cx="1534117" cy="1205127"/>
              </a:xfrm>
              <a:custGeom>
                <a:avLst/>
                <a:gdLst>
                  <a:gd name="connsiteX0" fmla="*/ 0 w 737421"/>
                  <a:gd name="connsiteY0" fmla="*/ 1768679 h 1768679"/>
                  <a:gd name="connsiteX1" fmla="*/ 184355 w 737421"/>
                  <a:gd name="connsiteY1" fmla="*/ 0 h 1768679"/>
                  <a:gd name="connsiteX2" fmla="*/ 553066 w 737421"/>
                  <a:gd name="connsiteY2" fmla="*/ 0 h 1768679"/>
                  <a:gd name="connsiteX3" fmla="*/ 737421 w 737421"/>
                  <a:gd name="connsiteY3" fmla="*/ 1768679 h 1768679"/>
                  <a:gd name="connsiteX4" fmla="*/ 0 w 737421"/>
                  <a:gd name="connsiteY4" fmla="*/ 1768679 h 1768679"/>
                  <a:gd name="connsiteX0-1" fmla="*/ 0 w 1600200"/>
                  <a:gd name="connsiteY0-2" fmla="*/ 1768679 h 1768679"/>
                  <a:gd name="connsiteX1-3" fmla="*/ 1600200 w 1600200"/>
                  <a:gd name="connsiteY1-4" fmla="*/ 44245 h 1768679"/>
                  <a:gd name="connsiteX2-5" fmla="*/ 553066 w 1600200"/>
                  <a:gd name="connsiteY2-6" fmla="*/ 0 h 1768679"/>
                  <a:gd name="connsiteX3-7" fmla="*/ 737421 w 1600200"/>
                  <a:gd name="connsiteY3-8" fmla="*/ 1768679 h 1768679"/>
                  <a:gd name="connsiteX4-9" fmla="*/ 0 w 1600200"/>
                  <a:gd name="connsiteY4-10" fmla="*/ 1768679 h 1768679"/>
                  <a:gd name="connsiteX0-11" fmla="*/ 0 w 1954166"/>
                  <a:gd name="connsiteY0-12" fmla="*/ 1812925 h 1812925"/>
                  <a:gd name="connsiteX1-13" fmla="*/ 1600200 w 1954166"/>
                  <a:gd name="connsiteY1-14" fmla="*/ 88491 h 1812925"/>
                  <a:gd name="connsiteX2-15" fmla="*/ 1954166 w 1954166"/>
                  <a:gd name="connsiteY2-16" fmla="*/ 0 h 1812925"/>
                  <a:gd name="connsiteX3-17" fmla="*/ 737421 w 1954166"/>
                  <a:gd name="connsiteY3-18" fmla="*/ 1812925 h 1812925"/>
                  <a:gd name="connsiteX4-19" fmla="*/ 0 w 1954166"/>
                  <a:gd name="connsiteY4-20" fmla="*/ 1812925 h 1812925"/>
                  <a:gd name="connsiteX0-21" fmla="*/ 0 w 1954166"/>
                  <a:gd name="connsiteY0-22" fmla="*/ 1812925 h 1812925"/>
                  <a:gd name="connsiteX1-23" fmla="*/ 700552 w 1954166"/>
                  <a:gd name="connsiteY1-24" fmla="*/ 663678 h 1812925"/>
                  <a:gd name="connsiteX2-25" fmla="*/ 1954166 w 1954166"/>
                  <a:gd name="connsiteY2-26" fmla="*/ 0 h 1812925"/>
                  <a:gd name="connsiteX3-27" fmla="*/ 737421 w 1954166"/>
                  <a:gd name="connsiteY3-28" fmla="*/ 1812925 h 1812925"/>
                  <a:gd name="connsiteX4-29" fmla="*/ 0 w 1954166"/>
                  <a:gd name="connsiteY4-30" fmla="*/ 1812925 h 1812925"/>
                  <a:gd name="connsiteX0-31" fmla="*/ 0 w 1187253"/>
                  <a:gd name="connsiteY0-32" fmla="*/ 1149247 h 1149247"/>
                  <a:gd name="connsiteX1-33" fmla="*/ 700552 w 1187253"/>
                  <a:gd name="connsiteY1-34" fmla="*/ 0 h 1149247"/>
                  <a:gd name="connsiteX2-35" fmla="*/ 1187253 w 1187253"/>
                  <a:gd name="connsiteY2-36" fmla="*/ 44244 h 1149247"/>
                  <a:gd name="connsiteX3-37" fmla="*/ 737421 w 1187253"/>
                  <a:gd name="connsiteY3-38" fmla="*/ 1149247 h 1149247"/>
                  <a:gd name="connsiteX4-39" fmla="*/ 0 w 1187253"/>
                  <a:gd name="connsiteY4-40" fmla="*/ 1149247 h 1149247"/>
                  <a:gd name="connsiteX0-41" fmla="*/ 0 w 1393731"/>
                  <a:gd name="connsiteY0-42" fmla="*/ 1163996 h 1163996"/>
                  <a:gd name="connsiteX1-43" fmla="*/ 700552 w 1393731"/>
                  <a:gd name="connsiteY1-44" fmla="*/ 14749 h 1163996"/>
                  <a:gd name="connsiteX2-45" fmla="*/ 1393731 w 1393731"/>
                  <a:gd name="connsiteY2-46" fmla="*/ 0 h 1163996"/>
                  <a:gd name="connsiteX3-47" fmla="*/ 737421 w 1393731"/>
                  <a:gd name="connsiteY3-48" fmla="*/ 1163996 h 1163996"/>
                  <a:gd name="connsiteX4-49" fmla="*/ 0 w 1393731"/>
                  <a:gd name="connsiteY4-50" fmla="*/ 1163996 h 1163996"/>
                  <a:gd name="connsiteX0-51" fmla="*/ 0 w 1393731"/>
                  <a:gd name="connsiteY0-52" fmla="*/ 1184807 h 1184807"/>
                  <a:gd name="connsiteX1-53" fmla="*/ 713108 w 1393731"/>
                  <a:gd name="connsiteY1-54" fmla="*/ 0 h 1184807"/>
                  <a:gd name="connsiteX2-55" fmla="*/ 1393731 w 1393731"/>
                  <a:gd name="connsiteY2-56" fmla="*/ 20811 h 1184807"/>
                  <a:gd name="connsiteX3-57" fmla="*/ 737421 w 1393731"/>
                  <a:gd name="connsiteY3-58" fmla="*/ 1184807 h 1184807"/>
                  <a:gd name="connsiteX4-59" fmla="*/ 0 w 1393731"/>
                  <a:gd name="connsiteY4-60" fmla="*/ 1184807 h 1184807"/>
                  <a:gd name="connsiteX0-61" fmla="*/ 0 w 1263983"/>
                  <a:gd name="connsiteY0-62" fmla="*/ 1184807 h 1184807"/>
                  <a:gd name="connsiteX1-63" fmla="*/ 713108 w 1263983"/>
                  <a:gd name="connsiteY1-64" fmla="*/ 0 h 1184807"/>
                  <a:gd name="connsiteX2-65" fmla="*/ 1263983 w 1263983"/>
                  <a:gd name="connsiteY2-66" fmla="*/ 20811 h 1184807"/>
                  <a:gd name="connsiteX3-67" fmla="*/ 737421 w 1263983"/>
                  <a:gd name="connsiteY3-68" fmla="*/ 1184807 h 1184807"/>
                  <a:gd name="connsiteX4-69" fmla="*/ 0 w 1263983"/>
                  <a:gd name="connsiteY4-70" fmla="*/ 1184807 h 1184807"/>
                  <a:gd name="connsiteX0-71" fmla="*/ 0 w 1263983"/>
                  <a:gd name="connsiteY0-72" fmla="*/ 1205127 h 1205127"/>
                  <a:gd name="connsiteX1-73" fmla="*/ 675439 w 1263983"/>
                  <a:gd name="connsiteY1-74" fmla="*/ 0 h 1205127"/>
                  <a:gd name="connsiteX2-75" fmla="*/ 1263983 w 1263983"/>
                  <a:gd name="connsiteY2-76" fmla="*/ 41131 h 1205127"/>
                  <a:gd name="connsiteX3-77" fmla="*/ 737421 w 1263983"/>
                  <a:gd name="connsiteY3-78" fmla="*/ 1205127 h 1205127"/>
                  <a:gd name="connsiteX4-79" fmla="*/ 0 w 1263983"/>
                  <a:gd name="connsiteY4-80" fmla="*/ 1205127 h 1205127"/>
                  <a:gd name="connsiteX0-81" fmla="*/ 0 w 1263983"/>
                  <a:gd name="connsiteY0-82" fmla="*/ 1205127 h 1205127"/>
                  <a:gd name="connsiteX1-83" fmla="*/ 675439 w 1263983"/>
                  <a:gd name="connsiteY1-84" fmla="*/ 0 h 1205127"/>
                  <a:gd name="connsiteX2-85" fmla="*/ 1263983 w 1263983"/>
                  <a:gd name="connsiteY2-86" fmla="*/ 491 h 1205127"/>
                  <a:gd name="connsiteX3-87" fmla="*/ 737421 w 1263983"/>
                  <a:gd name="connsiteY3-88" fmla="*/ 1205127 h 1205127"/>
                  <a:gd name="connsiteX4-89" fmla="*/ 0 w 1263983"/>
                  <a:gd name="connsiteY4-90" fmla="*/ 1205127 h 12051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63983" h="1205127">
                    <a:moveTo>
                      <a:pt x="0" y="1205127"/>
                    </a:moveTo>
                    <a:lnTo>
                      <a:pt x="675439" y="0"/>
                    </a:lnTo>
                    <a:lnTo>
                      <a:pt x="1263983" y="491"/>
                    </a:lnTo>
                    <a:lnTo>
                      <a:pt x="737421" y="1205127"/>
                    </a:lnTo>
                    <a:lnTo>
                      <a:pt x="0" y="120512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81173" y="2728461"/>
              <a:ext cx="10249685" cy="1377647"/>
              <a:chOff x="796413" y="3094677"/>
              <a:chExt cx="10249685" cy="1377647"/>
            </a:xfrm>
          </p:grpSpPr>
          <p:sp>
            <p:nvSpPr>
              <p:cNvPr id="21" name="梯形 4"/>
              <p:cNvSpPr/>
              <p:nvPr/>
            </p:nvSpPr>
            <p:spPr>
              <a:xfrm rot="5400000">
                <a:off x="4159028" y="3175598"/>
                <a:ext cx="1368384" cy="1206542"/>
              </a:xfrm>
              <a:custGeom>
                <a:avLst/>
                <a:gdLst>
                  <a:gd name="connsiteX0" fmla="*/ 0 w 737421"/>
                  <a:gd name="connsiteY0" fmla="*/ 1768679 h 1768679"/>
                  <a:gd name="connsiteX1" fmla="*/ 184355 w 737421"/>
                  <a:gd name="connsiteY1" fmla="*/ 0 h 1768679"/>
                  <a:gd name="connsiteX2" fmla="*/ 553066 w 737421"/>
                  <a:gd name="connsiteY2" fmla="*/ 0 h 1768679"/>
                  <a:gd name="connsiteX3" fmla="*/ 737421 w 737421"/>
                  <a:gd name="connsiteY3" fmla="*/ 1768679 h 1768679"/>
                  <a:gd name="connsiteX4" fmla="*/ 0 w 737421"/>
                  <a:gd name="connsiteY4" fmla="*/ 1768679 h 1768679"/>
                  <a:gd name="connsiteX0-1" fmla="*/ 0 w 1600200"/>
                  <a:gd name="connsiteY0-2" fmla="*/ 1768679 h 1768679"/>
                  <a:gd name="connsiteX1-3" fmla="*/ 1600200 w 1600200"/>
                  <a:gd name="connsiteY1-4" fmla="*/ 44245 h 1768679"/>
                  <a:gd name="connsiteX2-5" fmla="*/ 553066 w 1600200"/>
                  <a:gd name="connsiteY2-6" fmla="*/ 0 h 1768679"/>
                  <a:gd name="connsiteX3-7" fmla="*/ 737421 w 1600200"/>
                  <a:gd name="connsiteY3-8" fmla="*/ 1768679 h 1768679"/>
                  <a:gd name="connsiteX4-9" fmla="*/ 0 w 1600200"/>
                  <a:gd name="connsiteY4-10" fmla="*/ 1768679 h 1768679"/>
                  <a:gd name="connsiteX0-11" fmla="*/ 0 w 1954166"/>
                  <a:gd name="connsiteY0-12" fmla="*/ 1812925 h 1812925"/>
                  <a:gd name="connsiteX1-13" fmla="*/ 1600200 w 1954166"/>
                  <a:gd name="connsiteY1-14" fmla="*/ 88491 h 1812925"/>
                  <a:gd name="connsiteX2-15" fmla="*/ 1954166 w 1954166"/>
                  <a:gd name="connsiteY2-16" fmla="*/ 0 h 1812925"/>
                  <a:gd name="connsiteX3-17" fmla="*/ 737421 w 1954166"/>
                  <a:gd name="connsiteY3-18" fmla="*/ 1812925 h 1812925"/>
                  <a:gd name="connsiteX4-19" fmla="*/ 0 w 1954166"/>
                  <a:gd name="connsiteY4-20" fmla="*/ 1812925 h 1812925"/>
                  <a:gd name="connsiteX0-21" fmla="*/ 0 w 1954166"/>
                  <a:gd name="connsiteY0-22" fmla="*/ 1812925 h 1812925"/>
                  <a:gd name="connsiteX1-23" fmla="*/ 700552 w 1954166"/>
                  <a:gd name="connsiteY1-24" fmla="*/ 663678 h 1812925"/>
                  <a:gd name="connsiteX2-25" fmla="*/ 1954166 w 1954166"/>
                  <a:gd name="connsiteY2-26" fmla="*/ 0 h 1812925"/>
                  <a:gd name="connsiteX3-27" fmla="*/ 737421 w 1954166"/>
                  <a:gd name="connsiteY3-28" fmla="*/ 1812925 h 1812925"/>
                  <a:gd name="connsiteX4-29" fmla="*/ 0 w 1954166"/>
                  <a:gd name="connsiteY4-30" fmla="*/ 1812925 h 1812925"/>
                  <a:gd name="connsiteX0-31" fmla="*/ 0 w 1187253"/>
                  <a:gd name="connsiteY0-32" fmla="*/ 1149247 h 1149247"/>
                  <a:gd name="connsiteX1-33" fmla="*/ 700552 w 1187253"/>
                  <a:gd name="connsiteY1-34" fmla="*/ 0 h 1149247"/>
                  <a:gd name="connsiteX2-35" fmla="*/ 1187253 w 1187253"/>
                  <a:gd name="connsiteY2-36" fmla="*/ 44244 h 1149247"/>
                  <a:gd name="connsiteX3-37" fmla="*/ 737421 w 1187253"/>
                  <a:gd name="connsiteY3-38" fmla="*/ 1149247 h 1149247"/>
                  <a:gd name="connsiteX4-39" fmla="*/ 0 w 1187253"/>
                  <a:gd name="connsiteY4-40" fmla="*/ 1149247 h 1149247"/>
                  <a:gd name="connsiteX0-41" fmla="*/ 0 w 1393731"/>
                  <a:gd name="connsiteY0-42" fmla="*/ 1163996 h 1163996"/>
                  <a:gd name="connsiteX1-43" fmla="*/ 700552 w 1393731"/>
                  <a:gd name="connsiteY1-44" fmla="*/ 14749 h 1163996"/>
                  <a:gd name="connsiteX2-45" fmla="*/ 1393731 w 1393731"/>
                  <a:gd name="connsiteY2-46" fmla="*/ 0 h 1163996"/>
                  <a:gd name="connsiteX3-47" fmla="*/ 737421 w 1393731"/>
                  <a:gd name="connsiteY3-48" fmla="*/ 1163996 h 1163996"/>
                  <a:gd name="connsiteX4-49" fmla="*/ 0 w 1393731"/>
                  <a:gd name="connsiteY4-50" fmla="*/ 1163996 h 1163996"/>
                  <a:gd name="connsiteX0-51" fmla="*/ 0 w 1393731"/>
                  <a:gd name="connsiteY0-52" fmla="*/ 1184807 h 1184807"/>
                  <a:gd name="connsiteX1-53" fmla="*/ 713108 w 1393731"/>
                  <a:gd name="connsiteY1-54" fmla="*/ 0 h 1184807"/>
                  <a:gd name="connsiteX2-55" fmla="*/ 1393731 w 1393731"/>
                  <a:gd name="connsiteY2-56" fmla="*/ 20811 h 1184807"/>
                  <a:gd name="connsiteX3-57" fmla="*/ 737421 w 1393731"/>
                  <a:gd name="connsiteY3-58" fmla="*/ 1184807 h 1184807"/>
                  <a:gd name="connsiteX4-59" fmla="*/ 0 w 1393731"/>
                  <a:gd name="connsiteY4-60" fmla="*/ 1184807 h 1184807"/>
                  <a:gd name="connsiteX0-61" fmla="*/ 0 w 1263983"/>
                  <a:gd name="connsiteY0-62" fmla="*/ 1184807 h 1184807"/>
                  <a:gd name="connsiteX1-63" fmla="*/ 713108 w 1263983"/>
                  <a:gd name="connsiteY1-64" fmla="*/ 0 h 1184807"/>
                  <a:gd name="connsiteX2-65" fmla="*/ 1263983 w 1263983"/>
                  <a:gd name="connsiteY2-66" fmla="*/ 20811 h 1184807"/>
                  <a:gd name="connsiteX3-67" fmla="*/ 737421 w 1263983"/>
                  <a:gd name="connsiteY3-68" fmla="*/ 1184807 h 1184807"/>
                  <a:gd name="connsiteX4-69" fmla="*/ 0 w 1263983"/>
                  <a:gd name="connsiteY4-70" fmla="*/ 1184807 h 1184807"/>
                  <a:gd name="connsiteX0-71" fmla="*/ 0 w 1263983"/>
                  <a:gd name="connsiteY0-72" fmla="*/ 1205127 h 1205127"/>
                  <a:gd name="connsiteX1-73" fmla="*/ 675439 w 1263983"/>
                  <a:gd name="connsiteY1-74" fmla="*/ 0 h 1205127"/>
                  <a:gd name="connsiteX2-75" fmla="*/ 1263983 w 1263983"/>
                  <a:gd name="connsiteY2-76" fmla="*/ 41131 h 1205127"/>
                  <a:gd name="connsiteX3-77" fmla="*/ 737421 w 1263983"/>
                  <a:gd name="connsiteY3-78" fmla="*/ 1205127 h 1205127"/>
                  <a:gd name="connsiteX4-79" fmla="*/ 0 w 1263983"/>
                  <a:gd name="connsiteY4-80" fmla="*/ 1205127 h 1205127"/>
                  <a:gd name="connsiteX0-81" fmla="*/ 0 w 1263983"/>
                  <a:gd name="connsiteY0-82" fmla="*/ 1205127 h 1205127"/>
                  <a:gd name="connsiteX1-83" fmla="*/ 675439 w 1263983"/>
                  <a:gd name="connsiteY1-84" fmla="*/ 0 h 1205127"/>
                  <a:gd name="connsiteX2-85" fmla="*/ 1263983 w 1263983"/>
                  <a:gd name="connsiteY2-86" fmla="*/ 491 h 1205127"/>
                  <a:gd name="connsiteX3-87" fmla="*/ 737421 w 1263983"/>
                  <a:gd name="connsiteY3-88" fmla="*/ 1205127 h 1205127"/>
                  <a:gd name="connsiteX4-89" fmla="*/ 0 w 1263983"/>
                  <a:gd name="connsiteY4-90" fmla="*/ 1205127 h 1205127"/>
                  <a:gd name="connsiteX0-91" fmla="*/ 0 w 1263983"/>
                  <a:gd name="connsiteY0-92" fmla="*/ 1205127 h 1205127"/>
                  <a:gd name="connsiteX1-93" fmla="*/ 675439 w 1263983"/>
                  <a:gd name="connsiteY1-94" fmla="*/ 0 h 1205127"/>
                  <a:gd name="connsiteX2-95" fmla="*/ 1263983 w 1263983"/>
                  <a:gd name="connsiteY2-96" fmla="*/ 491 h 1205127"/>
                  <a:gd name="connsiteX3-97" fmla="*/ 825316 w 1263983"/>
                  <a:gd name="connsiteY3-98" fmla="*/ 1194967 h 1205127"/>
                  <a:gd name="connsiteX4-99" fmla="*/ 0 w 1263983"/>
                  <a:gd name="connsiteY4-100" fmla="*/ 1205127 h 1205127"/>
                  <a:gd name="connsiteX0-101" fmla="*/ 0 w 1263983"/>
                  <a:gd name="connsiteY0-102" fmla="*/ 1205127 h 1205127"/>
                  <a:gd name="connsiteX1-103" fmla="*/ 675439 w 1263983"/>
                  <a:gd name="connsiteY1-104" fmla="*/ 0 h 1205127"/>
                  <a:gd name="connsiteX2-105" fmla="*/ 1263983 w 1263983"/>
                  <a:gd name="connsiteY2-106" fmla="*/ 491 h 1205127"/>
                  <a:gd name="connsiteX3-107" fmla="*/ 821131 w 1263983"/>
                  <a:gd name="connsiteY3-108" fmla="*/ 1189887 h 1205127"/>
                  <a:gd name="connsiteX4-109" fmla="*/ 0 w 1263983"/>
                  <a:gd name="connsiteY4-110" fmla="*/ 1205127 h 1205127"/>
                  <a:gd name="connsiteX0-111" fmla="*/ 0 w 1263983"/>
                  <a:gd name="connsiteY0-112" fmla="*/ 1205127 h 1205127"/>
                  <a:gd name="connsiteX1-113" fmla="*/ 675439 w 1263983"/>
                  <a:gd name="connsiteY1-114" fmla="*/ 0 h 1205127"/>
                  <a:gd name="connsiteX2-115" fmla="*/ 1263983 w 1263983"/>
                  <a:gd name="connsiteY2-116" fmla="*/ 491 h 1205127"/>
                  <a:gd name="connsiteX3-117" fmla="*/ 821131 w 1263983"/>
                  <a:gd name="connsiteY3-118" fmla="*/ 1200047 h 1205127"/>
                  <a:gd name="connsiteX4-119" fmla="*/ 0 w 1263983"/>
                  <a:gd name="connsiteY4-120" fmla="*/ 1205127 h 1205127"/>
                  <a:gd name="connsiteX0-121" fmla="*/ 0 w 1263983"/>
                  <a:gd name="connsiteY0-122" fmla="*/ 1205127 h 1205127"/>
                  <a:gd name="connsiteX1-123" fmla="*/ 675439 w 1263983"/>
                  <a:gd name="connsiteY1-124" fmla="*/ 0 h 1205127"/>
                  <a:gd name="connsiteX2-125" fmla="*/ 1263983 w 1263983"/>
                  <a:gd name="connsiteY2-126" fmla="*/ 491 h 1205127"/>
                  <a:gd name="connsiteX3-127" fmla="*/ 842058 w 1263983"/>
                  <a:gd name="connsiteY3-128" fmla="*/ 1184807 h 1205127"/>
                  <a:gd name="connsiteX4-129" fmla="*/ 0 w 1263983"/>
                  <a:gd name="connsiteY4-130" fmla="*/ 1205127 h 1205127"/>
                  <a:gd name="connsiteX0-131" fmla="*/ 0 w 1263983"/>
                  <a:gd name="connsiteY0-132" fmla="*/ 1205127 h 1205127"/>
                  <a:gd name="connsiteX1-133" fmla="*/ 675439 w 1263983"/>
                  <a:gd name="connsiteY1-134" fmla="*/ 0 h 1205127"/>
                  <a:gd name="connsiteX2-135" fmla="*/ 1263983 w 1263983"/>
                  <a:gd name="connsiteY2-136" fmla="*/ 491 h 1205127"/>
                  <a:gd name="connsiteX3-137" fmla="*/ 833687 w 1263983"/>
                  <a:gd name="connsiteY3-138" fmla="*/ 1194967 h 1205127"/>
                  <a:gd name="connsiteX4-139" fmla="*/ 0 w 1263983"/>
                  <a:gd name="connsiteY4-140" fmla="*/ 1205127 h 1205127"/>
                  <a:gd name="connsiteX0-141" fmla="*/ 0 w 1263983"/>
                  <a:gd name="connsiteY0-142" fmla="*/ 1205127 h 1205127"/>
                  <a:gd name="connsiteX1-143" fmla="*/ 675439 w 1263983"/>
                  <a:gd name="connsiteY1-144" fmla="*/ 0 h 1205127"/>
                  <a:gd name="connsiteX2-145" fmla="*/ 1263983 w 1263983"/>
                  <a:gd name="connsiteY2-146" fmla="*/ 491 h 1205127"/>
                  <a:gd name="connsiteX3-147" fmla="*/ 842058 w 1263983"/>
                  <a:gd name="connsiteY3-148" fmla="*/ 1205127 h 1205127"/>
                  <a:gd name="connsiteX4-149" fmla="*/ 0 w 1263983"/>
                  <a:gd name="connsiteY4-150" fmla="*/ 1205127 h 1205127"/>
                  <a:gd name="connsiteX0-151" fmla="*/ 0 w 1263983"/>
                  <a:gd name="connsiteY0-152" fmla="*/ 1204636 h 1204636"/>
                  <a:gd name="connsiteX1-153" fmla="*/ 633061 w 1263983"/>
                  <a:gd name="connsiteY1-154" fmla="*/ 1414 h 1204636"/>
                  <a:gd name="connsiteX2-155" fmla="*/ 1263983 w 1263983"/>
                  <a:gd name="connsiteY2-156" fmla="*/ 0 h 1204636"/>
                  <a:gd name="connsiteX3-157" fmla="*/ 842058 w 1263983"/>
                  <a:gd name="connsiteY3-158" fmla="*/ 1204636 h 1204636"/>
                  <a:gd name="connsiteX4-159" fmla="*/ 0 w 1263983"/>
                  <a:gd name="connsiteY4-160" fmla="*/ 1204636 h 1204636"/>
                  <a:gd name="connsiteX0-161" fmla="*/ 0 w 1127433"/>
                  <a:gd name="connsiteY0-162" fmla="*/ 1206542 h 1206542"/>
                  <a:gd name="connsiteX1-163" fmla="*/ 633061 w 1127433"/>
                  <a:gd name="connsiteY1-164" fmla="*/ 3320 h 1206542"/>
                  <a:gd name="connsiteX2-165" fmla="*/ 1127433 w 1127433"/>
                  <a:gd name="connsiteY2-166" fmla="*/ 0 h 1206542"/>
                  <a:gd name="connsiteX3-167" fmla="*/ 842058 w 1127433"/>
                  <a:gd name="connsiteY3-168" fmla="*/ 1206542 h 1206542"/>
                  <a:gd name="connsiteX4-169" fmla="*/ 0 w 1127433"/>
                  <a:gd name="connsiteY4-170" fmla="*/ 1206542 h 12065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27433" h="1206542">
                    <a:moveTo>
                      <a:pt x="0" y="1206542"/>
                    </a:moveTo>
                    <a:lnTo>
                      <a:pt x="633061" y="3320"/>
                    </a:lnTo>
                    <a:lnTo>
                      <a:pt x="1127433" y="0"/>
                    </a:lnTo>
                    <a:lnTo>
                      <a:pt x="842058" y="1206542"/>
                    </a:lnTo>
                    <a:lnTo>
                      <a:pt x="0" y="1206542"/>
                    </a:lnTo>
                    <a:close/>
                  </a:path>
                </a:pathLst>
              </a:custGeom>
              <a:solidFill>
                <a:srgbClr val="DF85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796413" y="3094677"/>
                <a:ext cx="10249685" cy="1377647"/>
                <a:chOff x="796413" y="3094677"/>
                <a:chExt cx="10249685" cy="1377647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796413" y="3094677"/>
                  <a:ext cx="3451121" cy="1020123"/>
                </a:xfrm>
                <a:prstGeom prst="rect">
                  <a:avLst/>
                </a:prstGeom>
                <a:solidFill>
                  <a:srgbClr val="DF85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梯形 4"/>
                <p:cNvSpPr/>
                <p:nvPr/>
              </p:nvSpPr>
              <p:spPr>
                <a:xfrm rot="5400000">
                  <a:off x="4152857" y="3184861"/>
                  <a:ext cx="1368384" cy="1206542"/>
                </a:xfrm>
                <a:custGeom>
                  <a:avLst/>
                  <a:gdLst>
                    <a:gd name="connsiteX0" fmla="*/ 0 w 737421"/>
                    <a:gd name="connsiteY0" fmla="*/ 1768679 h 1768679"/>
                    <a:gd name="connsiteX1" fmla="*/ 184355 w 737421"/>
                    <a:gd name="connsiteY1" fmla="*/ 0 h 1768679"/>
                    <a:gd name="connsiteX2" fmla="*/ 553066 w 737421"/>
                    <a:gd name="connsiteY2" fmla="*/ 0 h 1768679"/>
                    <a:gd name="connsiteX3" fmla="*/ 737421 w 737421"/>
                    <a:gd name="connsiteY3" fmla="*/ 1768679 h 1768679"/>
                    <a:gd name="connsiteX4" fmla="*/ 0 w 737421"/>
                    <a:gd name="connsiteY4" fmla="*/ 1768679 h 1768679"/>
                    <a:gd name="connsiteX0-1" fmla="*/ 0 w 1600200"/>
                    <a:gd name="connsiteY0-2" fmla="*/ 1768679 h 1768679"/>
                    <a:gd name="connsiteX1-3" fmla="*/ 1600200 w 1600200"/>
                    <a:gd name="connsiteY1-4" fmla="*/ 44245 h 1768679"/>
                    <a:gd name="connsiteX2-5" fmla="*/ 553066 w 1600200"/>
                    <a:gd name="connsiteY2-6" fmla="*/ 0 h 1768679"/>
                    <a:gd name="connsiteX3-7" fmla="*/ 737421 w 1600200"/>
                    <a:gd name="connsiteY3-8" fmla="*/ 1768679 h 1768679"/>
                    <a:gd name="connsiteX4-9" fmla="*/ 0 w 1600200"/>
                    <a:gd name="connsiteY4-10" fmla="*/ 1768679 h 1768679"/>
                    <a:gd name="connsiteX0-11" fmla="*/ 0 w 1954166"/>
                    <a:gd name="connsiteY0-12" fmla="*/ 1812925 h 1812925"/>
                    <a:gd name="connsiteX1-13" fmla="*/ 1600200 w 1954166"/>
                    <a:gd name="connsiteY1-14" fmla="*/ 88491 h 1812925"/>
                    <a:gd name="connsiteX2-15" fmla="*/ 1954166 w 1954166"/>
                    <a:gd name="connsiteY2-16" fmla="*/ 0 h 1812925"/>
                    <a:gd name="connsiteX3-17" fmla="*/ 737421 w 1954166"/>
                    <a:gd name="connsiteY3-18" fmla="*/ 1812925 h 1812925"/>
                    <a:gd name="connsiteX4-19" fmla="*/ 0 w 1954166"/>
                    <a:gd name="connsiteY4-20" fmla="*/ 1812925 h 1812925"/>
                    <a:gd name="connsiteX0-21" fmla="*/ 0 w 1954166"/>
                    <a:gd name="connsiteY0-22" fmla="*/ 1812925 h 1812925"/>
                    <a:gd name="connsiteX1-23" fmla="*/ 700552 w 1954166"/>
                    <a:gd name="connsiteY1-24" fmla="*/ 663678 h 1812925"/>
                    <a:gd name="connsiteX2-25" fmla="*/ 1954166 w 1954166"/>
                    <a:gd name="connsiteY2-26" fmla="*/ 0 h 1812925"/>
                    <a:gd name="connsiteX3-27" fmla="*/ 737421 w 1954166"/>
                    <a:gd name="connsiteY3-28" fmla="*/ 1812925 h 1812925"/>
                    <a:gd name="connsiteX4-29" fmla="*/ 0 w 1954166"/>
                    <a:gd name="connsiteY4-30" fmla="*/ 1812925 h 1812925"/>
                    <a:gd name="connsiteX0-31" fmla="*/ 0 w 1187253"/>
                    <a:gd name="connsiteY0-32" fmla="*/ 1149247 h 1149247"/>
                    <a:gd name="connsiteX1-33" fmla="*/ 700552 w 1187253"/>
                    <a:gd name="connsiteY1-34" fmla="*/ 0 h 1149247"/>
                    <a:gd name="connsiteX2-35" fmla="*/ 1187253 w 1187253"/>
                    <a:gd name="connsiteY2-36" fmla="*/ 44244 h 1149247"/>
                    <a:gd name="connsiteX3-37" fmla="*/ 737421 w 1187253"/>
                    <a:gd name="connsiteY3-38" fmla="*/ 1149247 h 1149247"/>
                    <a:gd name="connsiteX4-39" fmla="*/ 0 w 1187253"/>
                    <a:gd name="connsiteY4-40" fmla="*/ 1149247 h 1149247"/>
                    <a:gd name="connsiteX0-41" fmla="*/ 0 w 1393731"/>
                    <a:gd name="connsiteY0-42" fmla="*/ 1163996 h 1163996"/>
                    <a:gd name="connsiteX1-43" fmla="*/ 700552 w 1393731"/>
                    <a:gd name="connsiteY1-44" fmla="*/ 14749 h 1163996"/>
                    <a:gd name="connsiteX2-45" fmla="*/ 1393731 w 1393731"/>
                    <a:gd name="connsiteY2-46" fmla="*/ 0 h 1163996"/>
                    <a:gd name="connsiteX3-47" fmla="*/ 737421 w 1393731"/>
                    <a:gd name="connsiteY3-48" fmla="*/ 1163996 h 1163996"/>
                    <a:gd name="connsiteX4-49" fmla="*/ 0 w 1393731"/>
                    <a:gd name="connsiteY4-50" fmla="*/ 1163996 h 1163996"/>
                    <a:gd name="connsiteX0-51" fmla="*/ 0 w 1393731"/>
                    <a:gd name="connsiteY0-52" fmla="*/ 1184807 h 1184807"/>
                    <a:gd name="connsiteX1-53" fmla="*/ 713108 w 1393731"/>
                    <a:gd name="connsiteY1-54" fmla="*/ 0 h 1184807"/>
                    <a:gd name="connsiteX2-55" fmla="*/ 1393731 w 1393731"/>
                    <a:gd name="connsiteY2-56" fmla="*/ 20811 h 1184807"/>
                    <a:gd name="connsiteX3-57" fmla="*/ 737421 w 1393731"/>
                    <a:gd name="connsiteY3-58" fmla="*/ 1184807 h 1184807"/>
                    <a:gd name="connsiteX4-59" fmla="*/ 0 w 1393731"/>
                    <a:gd name="connsiteY4-60" fmla="*/ 1184807 h 1184807"/>
                    <a:gd name="connsiteX0-61" fmla="*/ 0 w 1263983"/>
                    <a:gd name="connsiteY0-62" fmla="*/ 1184807 h 1184807"/>
                    <a:gd name="connsiteX1-63" fmla="*/ 713108 w 1263983"/>
                    <a:gd name="connsiteY1-64" fmla="*/ 0 h 1184807"/>
                    <a:gd name="connsiteX2-65" fmla="*/ 1263983 w 1263983"/>
                    <a:gd name="connsiteY2-66" fmla="*/ 20811 h 1184807"/>
                    <a:gd name="connsiteX3-67" fmla="*/ 737421 w 1263983"/>
                    <a:gd name="connsiteY3-68" fmla="*/ 1184807 h 1184807"/>
                    <a:gd name="connsiteX4-69" fmla="*/ 0 w 1263983"/>
                    <a:gd name="connsiteY4-70" fmla="*/ 1184807 h 1184807"/>
                    <a:gd name="connsiteX0-71" fmla="*/ 0 w 1263983"/>
                    <a:gd name="connsiteY0-72" fmla="*/ 1205127 h 1205127"/>
                    <a:gd name="connsiteX1-73" fmla="*/ 675439 w 1263983"/>
                    <a:gd name="connsiteY1-74" fmla="*/ 0 h 1205127"/>
                    <a:gd name="connsiteX2-75" fmla="*/ 1263983 w 1263983"/>
                    <a:gd name="connsiteY2-76" fmla="*/ 41131 h 1205127"/>
                    <a:gd name="connsiteX3-77" fmla="*/ 737421 w 1263983"/>
                    <a:gd name="connsiteY3-78" fmla="*/ 1205127 h 1205127"/>
                    <a:gd name="connsiteX4-79" fmla="*/ 0 w 1263983"/>
                    <a:gd name="connsiteY4-80" fmla="*/ 1205127 h 1205127"/>
                    <a:gd name="connsiteX0-81" fmla="*/ 0 w 1263983"/>
                    <a:gd name="connsiteY0-82" fmla="*/ 1205127 h 1205127"/>
                    <a:gd name="connsiteX1-83" fmla="*/ 675439 w 1263983"/>
                    <a:gd name="connsiteY1-84" fmla="*/ 0 h 1205127"/>
                    <a:gd name="connsiteX2-85" fmla="*/ 1263983 w 1263983"/>
                    <a:gd name="connsiteY2-86" fmla="*/ 491 h 1205127"/>
                    <a:gd name="connsiteX3-87" fmla="*/ 737421 w 1263983"/>
                    <a:gd name="connsiteY3-88" fmla="*/ 1205127 h 1205127"/>
                    <a:gd name="connsiteX4-89" fmla="*/ 0 w 1263983"/>
                    <a:gd name="connsiteY4-90" fmla="*/ 1205127 h 1205127"/>
                    <a:gd name="connsiteX0-91" fmla="*/ 0 w 1263983"/>
                    <a:gd name="connsiteY0-92" fmla="*/ 1205127 h 1205127"/>
                    <a:gd name="connsiteX1-93" fmla="*/ 675439 w 1263983"/>
                    <a:gd name="connsiteY1-94" fmla="*/ 0 h 1205127"/>
                    <a:gd name="connsiteX2-95" fmla="*/ 1263983 w 1263983"/>
                    <a:gd name="connsiteY2-96" fmla="*/ 491 h 1205127"/>
                    <a:gd name="connsiteX3-97" fmla="*/ 825316 w 1263983"/>
                    <a:gd name="connsiteY3-98" fmla="*/ 1194967 h 1205127"/>
                    <a:gd name="connsiteX4-99" fmla="*/ 0 w 1263983"/>
                    <a:gd name="connsiteY4-100" fmla="*/ 1205127 h 1205127"/>
                    <a:gd name="connsiteX0-101" fmla="*/ 0 w 1263983"/>
                    <a:gd name="connsiteY0-102" fmla="*/ 1205127 h 1205127"/>
                    <a:gd name="connsiteX1-103" fmla="*/ 675439 w 1263983"/>
                    <a:gd name="connsiteY1-104" fmla="*/ 0 h 1205127"/>
                    <a:gd name="connsiteX2-105" fmla="*/ 1263983 w 1263983"/>
                    <a:gd name="connsiteY2-106" fmla="*/ 491 h 1205127"/>
                    <a:gd name="connsiteX3-107" fmla="*/ 821131 w 1263983"/>
                    <a:gd name="connsiteY3-108" fmla="*/ 1189887 h 1205127"/>
                    <a:gd name="connsiteX4-109" fmla="*/ 0 w 1263983"/>
                    <a:gd name="connsiteY4-110" fmla="*/ 1205127 h 1205127"/>
                    <a:gd name="connsiteX0-111" fmla="*/ 0 w 1263983"/>
                    <a:gd name="connsiteY0-112" fmla="*/ 1205127 h 1205127"/>
                    <a:gd name="connsiteX1-113" fmla="*/ 675439 w 1263983"/>
                    <a:gd name="connsiteY1-114" fmla="*/ 0 h 1205127"/>
                    <a:gd name="connsiteX2-115" fmla="*/ 1263983 w 1263983"/>
                    <a:gd name="connsiteY2-116" fmla="*/ 491 h 1205127"/>
                    <a:gd name="connsiteX3-117" fmla="*/ 821131 w 1263983"/>
                    <a:gd name="connsiteY3-118" fmla="*/ 1200047 h 1205127"/>
                    <a:gd name="connsiteX4-119" fmla="*/ 0 w 1263983"/>
                    <a:gd name="connsiteY4-120" fmla="*/ 1205127 h 1205127"/>
                    <a:gd name="connsiteX0-121" fmla="*/ 0 w 1263983"/>
                    <a:gd name="connsiteY0-122" fmla="*/ 1205127 h 1205127"/>
                    <a:gd name="connsiteX1-123" fmla="*/ 675439 w 1263983"/>
                    <a:gd name="connsiteY1-124" fmla="*/ 0 h 1205127"/>
                    <a:gd name="connsiteX2-125" fmla="*/ 1263983 w 1263983"/>
                    <a:gd name="connsiteY2-126" fmla="*/ 491 h 1205127"/>
                    <a:gd name="connsiteX3-127" fmla="*/ 842058 w 1263983"/>
                    <a:gd name="connsiteY3-128" fmla="*/ 1184807 h 1205127"/>
                    <a:gd name="connsiteX4-129" fmla="*/ 0 w 1263983"/>
                    <a:gd name="connsiteY4-130" fmla="*/ 1205127 h 1205127"/>
                    <a:gd name="connsiteX0-131" fmla="*/ 0 w 1263983"/>
                    <a:gd name="connsiteY0-132" fmla="*/ 1205127 h 1205127"/>
                    <a:gd name="connsiteX1-133" fmla="*/ 675439 w 1263983"/>
                    <a:gd name="connsiteY1-134" fmla="*/ 0 h 1205127"/>
                    <a:gd name="connsiteX2-135" fmla="*/ 1263983 w 1263983"/>
                    <a:gd name="connsiteY2-136" fmla="*/ 491 h 1205127"/>
                    <a:gd name="connsiteX3-137" fmla="*/ 833687 w 1263983"/>
                    <a:gd name="connsiteY3-138" fmla="*/ 1194967 h 1205127"/>
                    <a:gd name="connsiteX4-139" fmla="*/ 0 w 1263983"/>
                    <a:gd name="connsiteY4-140" fmla="*/ 1205127 h 1205127"/>
                    <a:gd name="connsiteX0-141" fmla="*/ 0 w 1263983"/>
                    <a:gd name="connsiteY0-142" fmla="*/ 1205127 h 1205127"/>
                    <a:gd name="connsiteX1-143" fmla="*/ 675439 w 1263983"/>
                    <a:gd name="connsiteY1-144" fmla="*/ 0 h 1205127"/>
                    <a:gd name="connsiteX2-145" fmla="*/ 1263983 w 1263983"/>
                    <a:gd name="connsiteY2-146" fmla="*/ 491 h 1205127"/>
                    <a:gd name="connsiteX3-147" fmla="*/ 842058 w 1263983"/>
                    <a:gd name="connsiteY3-148" fmla="*/ 1205127 h 1205127"/>
                    <a:gd name="connsiteX4-149" fmla="*/ 0 w 1263983"/>
                    <a:gd name="connsiteY4-150" fmla="*/ 1205127 h 1205127"/>
                    <a:gd name="connsiteX0-151" fmla="*/ 0 w 1263983"/>
                    <a:gd name="connsiteY0-152" fmla="*/ 1204636 h 1204636"/>
                    <a:gd name="connsiteX1-153" fmla="*/ 633061 w 1263983"/>
                    <a:gd name="connsiteY1-154" fmla="*/ 1414 h 1204636"/>
                    <a:gd name="connsiteX2-155" fmla="*/ 1263983 w 1263983"/>
                    <a:gd name="connsiteY2-156" fmla="*/ 0 h 1204636"/>
                    <a:gd name="connsiteX3-157" fmla="*/ 842058 w 1263983"/>
                    <a:gd name="connsiteY3-158" fmla="*/ 1204636 h 1204636"/>
                    <a:gd name="connsiteX4-159" fmla="*/ 0 w 1263983"/>
                    <a:gd name="connsiteY4-160" fmla="*/ 1204636 h 1204636"/>
                    <a:gd name="connsiteX0-161" fmla="*/ 0 w 1127433"/>
                    <a:gd name="connsiteY0-162" fmla="*/ 1206542 h 1206542"/>
                    <a:gd name="connsiteX1-163" fmla="*/ 633061 w 1127433"/>
                    <a:gd name="connsiteY1-164" fmla="*/ 3320 h 1206542"/>
                    <a:gd name="connsiteX2-165" fmla="*/ 1127433 w 1127433"/>
                    <a:gd name="connsiteY2-166" fmla="*/ 0 h 1206542"/>
                    <a:gd name="connsiteX3-167" fmla="*/ 842058 w 1127433"/>
                    <a:gd name="connsiteY3-168" fmla="*/ 1206542 h 1206542"/>
                    <a:gd name="connsiteX4-169" fmla="*/ 0 w 1127433"/>
                    <a:gd name="connsiteY4-170" fmla="*/ 1206542 h 12065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127433" h="1206542">
                      <a:moveTo>
                        <a:pt x="0" y="1206542"/>
                      </a:moveTo>
                      <a:lnTo>
                        <a:pt x="633061" y="3320"/>
                      </a:lnTo>
                      <a:lnTo>
                        <a:pt x="1127433" y="0"/>
                      </a:lnTo>
                      <a:lnTo>
                        <a:pt x="842058" y="1206542"/>
                      </a:lnTo>
                      <a:lnTo>
                        <a:pt x="0" y="1206542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1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6" name="组合 5"/>
                <p:cNvGrpSpPr/>
                <p:nvPr/>
              </p:nvGrpSpPr>
              <p:grpSpPr>
                <a:xfrm>
                  <a:off x="5434735" y="3856427"/>
                  <a:ext cx="5611363" cy="606634"/>
                  <a:chOff x="5435989" y="3856427"/>
                  <a:chExt cx="4351228" cy="606634"/>
                </a:xfrm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5436443" y="3856428"/>
                    <a:ext cx="4350774" cy="606633"/>
                  </a:xfrm>
                  <a:prstGeom prst="rect">
                    <a:avLst/>
                  </a:prstGeom>
                  <a:solidFill>
                    <a:srgbClr val="DF854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矩形 24"/>
                  <p:cNvSpPr/>
                  <p:nvPr/>
                </p:nvSpPr>
                <p:spPr>
                  <a:xfrm>
                    <a:off x="5435989" y="3856427"/>
                    <a:ext cx="4350774" cy="60663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  <a:alpha val="1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1249680" y="4530401"/>
              <a:ext cx="3028335" cy="944845"/>
            </a:xfrm>
            <a:prstGeom prst="rect">
              <a:avLst/>
            </a:prstGeom>
            <a:solidFill>
              <a:srgbClr val="F1F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5407176" y="4428238"/>
              <a:ext cx="4942270" cy="651216"/>
            </a:xfrm>
            <a:prstGeom prst="rect">
              <a:avLst/>
            </a:prstGeom>
            <a:solidFill>
              <a:srgbClr val="F1F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梯形 4"/>
            <p:cNvSpPr/>
            <p:nvPr/>
          </p:nvSpPr>
          <p:spPr>
            <a:xfrm rot="5400000">
              <a:off x="4320792" y="4380039"/>
              <a:ext cx="1046783" cy="1147575"/>
            </a:xfrm>
            <a:custGeom>
              <a:avLst/>
              <a:gdLst>
                <a:gd name="connsiteX0" fmla="*/ 0 w 737421"/>
                <a:gd name="connsiteY0" fmla="*/ 1768679 h 1768679"/>
                <a:gd name="connsiteX1" fmla="*/ 184355 w 737421"/>
                <a:gd name="connsiteY1" fmla="*/ 0 h 1768679"/>
                <a:gd name="connsiteX2" fmla="*/ 553066 w 737421"/>
                <a:gd name="connsiteY2" fmla="*/ 0 h 1768679"/>
                <a:gd name="connsiteX3" fmla="*/ 737421 w 737421"/>
                <a:gd name="connsiteY3" fmla="*/ 1768679 h 1768679"/>
                <a:gd name="connsiteX4" fmla="*/ 0 w 737421"/>
                <a:gd name="connsiteY4" fmla="*/ 1768679 h 1768679"/>
                <a:gd name="connsiteX0-1" fmla="*/ 0 w 1600200"/>
                <a:gd name="connsiteY0-2" fmla="*/ 1768679 h 1768679"/>
                <a:gd name="connsiteX1-3" fmla="*/ 1600200 w 1600200"/>
                <a:gd name="connsiteY1-4" fmla="*/ 44245 h 1768679"/>
                <a:gd name="connsiteX2-5" fmla="*/ 553066 w 1600200"/>
                <a:gd name="connsiteY2-6" fmla="*/ 0 h 1768679"/>
                <a:gd name="connsiteX3-7" fmla="*/ 737421 w 1600200"/>
                <a:gd name="connsiteY3-8" fmla="*/ 1768679 h 1768679"/>
                <a:gd name="connsiteX4-9" fmla="*/ 0 w 1600200"/>
                <a:gd name="connsiteY4-10" fmla="*/ 1768679 h 1768679"/>
                <a:gd name="connsiteX0-11" fmla="*/ 0 w 1954166"/>
                <a:gd name="connsiteY0-12" fmla="*/ 1812925 h 1812925"/>
                <a:gd name="connsiteX1-13" fmla="*/ 1600200 w 1954166"/>
                <a:gd name="connsiteY1-14" fmla="*/ 88491 h 1812925"/>
                <a:gd name="connsiteX2-15" fmla="*/ 1954166 w 1954166"/>
                <a:gd name="connsiteY2-16" fmla="*/ 0 h 1812925"/>
                <a:gd name="connsiteX3-17" fmla="*/ 737421 w 1954166"/>
                <a:gd name="connsiteY3-18" fmla="*/ 1812925 h 1812925"/>
                <a:gd name="connsiteX4-19" fmla="*/ 0 w 1954166"/>
                <a:gd name="connsiteY4-20" fmla="*/ 1812925 h 1812925"/>
                <a:gd name="connsiteX0-21" fmla="*/ 0 w 1954166"/>
                <a:gd name="connsiteY0-22" fmla="*/ 1812925 h 1812925"/>
                <a:gd name="connsiteX1-23" fmla="*/ 700552 w 1954166"/>
                <a:gd name="connsiteY1-24" fmla="*/ 663678 h 1812925"/>
                <a:gd name="connsiteX2-25" fmla="*/ 1954166 w 1954166"/>
                <a:gd name="connsiteY2-26" fmla="*/ 0 h 1812925"/>
                <a:gd name="connsiteX3-27" fmla="*/ 737421 w 1954166"/>
                <a:gd name="connsiteY3-28" fmla="*/ 1812925 h 1812925"/>
                <a:gd name="connsiteX4-29" fmla="*/ 0 w 1954166"/>
                <a:gd name="connsiteY4-30" fmla="*/ 1812925 h 1812925"/>
                <a:gd name="connsiteX0-31" fmla="*/ 0 w 1187253"/>
                <a:gd name="connsiteY0-32" fmla="*/ 1149247 h 1149247"/>
                <a:gd name="connsiteX1-33" fmla="*/ 700552 w 1187253"/>
                <a:gd name="connsiteY1-34" fmla="*/ 0 h 1149247"/>
                <a:gd name="connsiteX2-35" fmla="*/ 1187253 w 1187253"/>
                <a:gd name="connsiteY2-36" fmla="*/ 44244 h 1149247"/>
                <a:gd name="connsiteX3-37" fmla="*/ 737421 w 1187253"/>
                <a:gd name="connsiteY3-38" fmla="*/ 1149247 h 1149247"/>
                <a:gd name="connsiteX4-39" fmla="*/ 0 w 1187253"/>
                <a:gd name="connsiteY4-40" fmla="*/ 1149247 h 1149247"/>
                <a:gd name="connsiteX0-41" fmla="*/ 0 w 1393731"/>
                <a:gd name="connsiteY0-42" fmla="*/ 1163996 h 1163996"/>
                <a:gd name="connsiteX1-43" fmla="*/ 700552 w 1393731"/>
                <a:gd name="connsiteY1-44" fmla="*/ 14749 h 1163996"/>
                <a:gd name="connsiteX2-45" fmla="*/ 1393731 w 1393731"/>
                <a:gd name="connsiteY2-46" fmla="*/ 0 h 1163996"/>
                <a:gd name="connsiteX3-47" fmla="*/ 737421 w 1393731"/>
                <a:gd name="connsiteY3-48" fmla="*/ 1163996 h 1163996"/>
                <a:gd name="connsiteX4-49" fmla="*/ 0 w 1393731"/>
                <a:gd name="connsiteY4-50" fmla="*/ 1163996 h 1163996"/>
                <a:gd name="connsiteX0-51" fmla="*/ 0 w 1393731"/>
                <a:gd name="connsiteY0-52" fmla="*/ 1184807 h 1184807"/>
                <a:gd name="connsiteX1-53" fmla="*/ 713108 w 1393731"/>
                <a:gd name="connsiteY1-54" fmla="*/ 0 h 1184807"/>
                <a:gd name="connsiteX2-55" fmla="*/ 1393731 w 1393731"/>
                <a:gd name="connsiteY2-56" fmla="*/ 20811 h 1184807"/>
                <a:gd name="connsiteX3-57" fmla="*/ 737421 w 1393731"/>
                <a:gd name="connsiteY3-58" fmla="*/ 1184807 h 1184807"/>
                <a:gd name="connsiteX4-59" fmla="*/ 0 w 1393731"/>
                <a:gd name="connsiteY4-60" fmla="*/ 1184807 h 1184807"/>
                <a:gd name="connsiteX0-61" fmla="*/ 0 w 1263983"/>
                <a:gd name="connsiteY0-62" fmla="*/ 1184807 h 1184807"/>
                <a:gd name="connsiteX1-63" fmla="*/ 713108 w 1263983"/>
                <a:gd name="connsiteY1-64" fmla="*/ 0 h 1184807"/>
                <a:gd name="connsiteX2-65" fmla="*/ 1263983 w 1263983"/>
                <a:gd name="connsiteY2-66" fmla="*/ 20811 h 1184807"/>
                <a:gd name="connsiteX3-67" fmla="*/ 737421 w 1263983"/>
                <a:gd name="connsiteY3-68" fmla="*/ 1184807 h 1184807"/>
                <a:gd name="connsiteX4-69" fmla="*/ 0 w 1263983"/>
                <a:gd name="connsiteY4-70" fmla="*/ 1184807 h 1184807"/>
                <a:gd name="connsiteX0-71" fmla="*/ 0 w 1263983"/>
                <a:gd name="connsiteY0-72" fmla="*/ 1205127 h 1205127"/>
                <a:gd name="connsiteX1-73" fmla="*/ 675439 w 1263983"/>
                <a:gd name="connsiteY1-74" fmla="*/ 0 h 1205127"/>
                <a:gd name="connsiteX2-75" fmla="*/ 1263983 w 1263983"/>
                <a:gd name="connsiteY2-76" fmla="*/ 41131 h 1205127"/>
                <a:gd name="connsiteX3-77" fmla="*/ 737421 w 1263983"/>
                <a:gd name="connsiteY3-78" fmla="*/ 1205127 h 1205127"/>
                <a:gd name="connsiteX4-79" fmla="*/ 0 w 1263983"/>
                <a:gd name="connsiteY4-80" fmla="*/ 1205127 h 1205127"/>
                <a:gd name="connsiteX0-81" fmla="*/ 0 w 1263983"/>
                <a:gd name="connsiteY0-82" fmla="*/ 1205127 h 1205127"/>
                <a:gd name="connsiteX1-83" fmla="*/ 675439 w 1263983"/>
                <a:gd name="connsiteY1-84" fmla="*/ 0 h 1205127"/>
                <a:gd name="connsiteX2-85" fmla="*/ 1263983 w 1263983"/>
                <a:gd name="connsiteY2-86" fmla="*/ 491 h 1205127"/>
                <a:gd name="connsiteX3-87" fmla="*/ 737421 w 1263983"/>
                <a:gd name="connsiteY3-88" fmla="*/ 1205127 h 1205127"/>
                <a:gd name="connsiteX4-89" fmla="*/ 0 w 1263983"/>
                <a:gd name="connsiteY4-90" fmla="*/ 1205127 h 1205127"/>
                <a:gd name="connsiteX0-91" fmla="*/ 0 w 1263983"/>
                <a:gd name="connsiteY0-92" fmla="*/ 1205127 h 1205127"/>
                <a:gd name="connsiteX1-93" fmla="*/ 675439 w 1263983"/>
                <a:gd name="connsiteY1-94" fmla="*/ 0 h 1205127"/>
                <a:gd name="connsiteX2-95" fmla="*/ 1263983 w 1263983"/>
                <a:gd name="connsiteY2-96" fmla="*/ 491 h 1205127"/>
                <a:gd name="connsiteX3-97" fmla="*/ 955067 w 1263983"/>
                <a:gd name="connsiteY3-98" fmla="*/ 1205127 h 1205127"/>
                <a:gd name="connsiteX4-99" fmla="*/ 0 w 1263983"/>
                <a:gd name="connsiteY4-100" fmla="*/ 1205127 h 1205127"/>
                <a:gd name="connsiteX0-101" fmla="*/ 82135 w 1346118"/>
                <a:gd name="connsiteY0-102" fmla="*/ 1207667 h 1207667"/>
                <a:gd name="connsiteX1-103" fmla="*/ 0 w 1346118"/>
                <a:gd name="connsiteY1-104" fmla="*/ 0 h 1207667"/>
                <a:gd name="connsiteX2-105" fmla="*/ 1346118 w 1346118"/>
                <a:gd name="connsiteY2-106" fmla="*/ 3031 h 1207667"/>
                <a:gd name="connsiteX3-107" fmla="*/ 1037202 w 1346118"/>
                <a:gd name="connsiteY3-108" fmla="*/ 1207667 h 1207667"/>
                <a:gd name="connsiteX4-109" fmla="*/ 82135 w 1346118"/>
                <a:gd name="connsiteY4-110" fmla="*/ 1207667 h 1207667"/>
                <a:gd name="connsiteX0-111" fmla="*/ 82135 w 1037202"/>
                <a:gd name="connsiteY0-112" fmla="*/ 1209717 h 1209717"/>
                <a:gd name="connsiteX1-113" fmla="*/ 0 w 1037202"/>
                <a:gd name="connsiteY1-114" fmla="*/ 2050 h 1209717"/>
                <a:gd name="connsiteX2-115" fmla="*/ 670163 w 1037202"/>
                <a:gd name="connsiteY2-116" fmla="*/ 0 h 1209717"/>
                <a:gd name="connsiteX3-117" fmla="*/ 1037202 w 1037202"/>
                <a:gd name="connsiteY3-118" fmla="*/ 1209717 h 1209717"/>
                <a:gd name="connsiteX4-119" fmla="*/ 82135 w 1037202"/>
                <a:gd name="connsiteY4-120" fmla="*/ 1209717 h 1209717"/>
                <a:gd name="connsiteX0-121" fmla="*/ 82135 w 1037202"/>
                <a:gd name="connsiteY0-122" fmla="*/ 1207667 h 1207667"/>
                <a:gd name="connsiteX1-123" fmla="*/ 0 w 1037202"/>
                <a:gd name="connsiteY1-124" fmla="*/ 0 h 1207667"/>
                <a:gd name="connsiteX2-125" fmla="*/ 603195 w 1037202"/>
                <a:gd name="connsiteY2-126" fmla="*/ 5570 h 1207667"/>
                <a:gd name="connsiteX3-127" fmla="*/ 1037202 w 1037202"/>
                <a:gd name="connsiteY3-128" fmla="*/ 1207667 h 1207667"/>
                <a:gd name="connsiteX4-129" fmla="*/ 82135 w 1037202"/>
                <a:gd name="connsiteY4-130" fmla="*/ 1207667 h 1207667"/>
                <a:gd name="connsiteX0-131" fmla="*/ 82135 w 1037202"/>
                <a:gd name="connsiteY0-132" fmla="*/ 1207667 h 1207667"/>
                <a:gd name="connsiteX1-133" fmla="*/ 0 w 1037202"/>
                <a:gd name="connsiteY1-134" fmla="*/ 0 h 1207667"/>
                <a:gd name="connsiteX2-135" fmla="*/ 588546 w 1037202"/>
                <a:gd name="connsiteY2-136" fmla="*/ 3030 h 1207667"/>
                <a:gd name="connsiteX3-137" fmla="*/ 1037202 w 1037202"/>
                <a:gd name="connsiteY3-138" fmla="*/ 1207667 h 1207667"/>
                <a:gd name="connsiteX4-139" fmla="*/ 82135 w 1037202"/>
                <a:gd name="connsiteY4-140" fmla="*/ 1207667 h 1207667"/>
                <a:gd name="connsiteX0-141" fmla="*/ 82135 w 1037202"/>
                <a:gd name="connsiteY0-142" fmla="*/ 1212257 h 1212257"/>
                <a:gd name="connsiteX1-143" fmla="*/ 0 w 1037202"/>
                <a:gd name="connsiteY1-144" fmla="*/ 4590 h 1212257"/>
                <a:gd name="connsiteX2-145" fmla="*/ 586453 w 1037202"/>
                <a:gd name="connsiteY2-146" fmla="*/ 0 h 1212257"/>
                <a:gd name="connsiteX3-147" fmla="*/ 1037202 w 1037202"/>
                <a:gd name="connsiteY3-148" fmla="*/ 1212257 h 1212257"/>
                <a:gd name="connsiteX4-149" fmla="*/ 82135 w 1037202"/>
                <a:gd name="connsiteY4-150" fmla="*/ 1212257 h 1212257"/>
                <a:gd name="connsiteX0-151" fmla="*/ 82135 w 1037202"/>
                <a:gd name="connsiteY0-152" fmla="*/ 1217337 h 1217337"/>
                <a:gd name="connsiteX1-153" fmla="*/ 0 w 1037202"/>
                <a:gd name="connsiteY1-154" fmla="*/ 9670 h 1217337"/>
                <a:gd name="connsiteX2-155" fmla="*/ 588546 w 1037202"/>
                <a:gd name="connsiteY2-156" fmla="*/ 0 h 1217337"/>
                <a:gd name="connsiteX3-157" fmla="*/ 1037202 w 1037202"/>
                <a:gd name="connsiteY3-158" fmla="*/ 1217337 h 1217337"/>
                <a:gd name="connsiteX4-159" fmla="*/ 82135 w 1037202"/>
                <a:gd name="connsiteY4-160" fmla="*/ 1217337 h 1217337"/>
                <a:gd name="connsiteX0-161" fmla="*/ 82135 w 966049"/>
                <a:gd name="connsiteY0-162" fmla="*/ 1217337 h 1222417"/>
                <a:gd name="connsiteX1-163" fmla="*/ 0 w 966049"/>
                <a:gd name="connsiteY1-164" fmla="*/ 9670 h 1222417"/>
                <a:gd name="connsiteX2-165" fmla="*/ 588546 w 966049"/>
                <a:gd name="connsiteY2-166" fmla="*/ 0 h 1222417"/>
                <a:gd name="connsiteX3-167" fmla="*/ 966049 w 966049"/>
                <a:gd name="connsiteY3-168" fmla="*/ 1222417 h 1222417"/>
                <a:gd name="connsiteX4-169" fmla="*/ 82135 w 966049"/>
                <a:gd name="connsiteY4-170" fmla="*/ 1217337 h 1222417"/>
                <a:gd name="connsiteX0-171" fmla="*/ 82135 w 959771"/>
                <a:gd name="connsiteY0-172" fmla="*/ 1217337 h 1222417"/>
                <a:gd name="connsiteX1-173" fmla="*/ 0 w 959771"/>
                <a:gd name="connsiteY1-174" fmla="*/ 9670 h 1222417"/>
                <a:gd name="connsiteX2-175" fmla="*/ 588546 w 959771"/>
                <a:gd name="connsiteY2-176" fmla="*/ 0 h 1222417"/>
                <a:gd name="connsiteX3-177" fmla="*/ 959771 w 959771"/>
                <a:gd name="connsiteY3-178" fmla="*/ 1222417 h 1222417"/>
                <a:gd name="connsiteX4-179" fmla="*/ 82135 w 959771"/>
                <a:gd name="connsiteY4-180" fmla="*/ 1217337 h 1222417"/>
                <a:gd name="connsiteX0-181" fmla="*/ 82135 w 857750"/>
                <a:gd name="connsiteY0-182" fmla="*/ 1217337 h 1220512"/>
                <a:gd name="connsiteX1-183" fmla="*/ 0 w 857750"/>
                <a:gd name="connsiteY1-184" fmla="*/ 9670 h 1220512"/>
                <a:gd name="connsiteX2-185" fmla="*/ 588546 w 857750"/>
                <a:gd name="connsiteY2-186" fmla="*/ 0 h 1220512"/>
                <a:gd name="connsiteX3-187" fmla="*/ 857750 w 857750"/>
                <a:gd name="connsiteY3-188" fmla="*/ 1220512 h 1220512"/>
                <a:gd name="connsiteX4-189" fmla="*/ 82135 w 857750"/>
                <a:gd name="connsiteY4-190" fmla="*/ 1217337 h 1220512"/>
                <a:gd name="connsiteX0-191" fmla="*/ 82135 w 857750"/>
                <a:gd name="connsiteY0-192" fmla="*/ 1217338 h 1220513"/>
                <a:gd name="connsiteX1-193" fmla="*/ 0 w 857750"/>
                <a:gd name="connsiteY1-194" fmla="*/ 9671 h 1220513"/>
                <a:gd name="connsiteX2-195" fmla="*/ 527859 w 857750"/>
                <a:gd name="connsiteY2-196" fmla="*/ 0 h 1220513"/>
                <a:gd name="connsiteX3-197" fmla="*/ 857750 w 857750"/>
                <a:gd name="connsiteY3-198" fmla="*/ 1220513 h 1220513"/>
                <a:gd name="connsiteX4-199" fmla="*/ 82135 w 857750"/>
                <a:gd name="connsiteY4-200" fmla="*/ 1217338 h 1220513"/>
                <a:gd name="connsiteX0-201" fmla="*/ 82135 w 857750"/>
                <a:gd name="connsiteY0-202" fmla="*/ 1223468 h 1223468"/>
                <a:gd name="connsiteX1-203" fmla="*/ 0 w 857750"/>
                <a:gd name="connsiteY1-204" fmla="*/ 9671 h 1223468"/>
                <a:gd name="connsiteX2-205" fmla="*/ 527859 w 857750"/>
                <a:gd name="connsiteY2-206" fmla="*/ 0 h 1223468"/>
                <a:gd name="connsiteX3-207" fmla="*/ 857750 w 857750"/>
                <a:gd name="connsiteY3-208" fmla="*/ 1220513 h 1223468"/>
                <a:gd name="connsiteX4-209" fmla="*/ 82135 w 857750"/>
                <a:gd name="connsiteY4-210" fmla="*/ 1223468 h 1223468"/>
                <a:gd name="connsiteX0-211" fmla="*/ 82135 w 862461"/>
                <a:gd name="connsiteY0-212" fmla="*/ 1223468 h 1230727"/>
                <a:gd name="connsiteX1-213" fmla="*/ 0 w 862461"/>
                <a:gd name="connsiteY1-214" fmla="*/ 9671 h 1230727"/>
                <a:gd name="connsiteX2-215" fmla="*/ 527859 w 862461"/>
                <a:gd name="connsiteY2-216" fmla="*/ 0 h 1230727"/>
                <a:gd name="connsiteX3-217" fmla="*/ 862461 w 862461"/>
                <a:gd name="connsiteY3-218" fmla="*/ 1230728 h 1230727"/>
                <a:gd name="connsiteX4-219" fmla="*/ 82135 w 862461"/>
                <a:gd name="connsiteY4-220" fmla="*/ 1223468 h 12307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62461" h="1230727">
                  <a:moveTo>
                    <a:pt x="82135" y="1223468"/>
                  </a:moveTo>
                  <a:lnTo>
                    <a:pt x="0" y="9671"/>
                  </a:lnTo>
                  <a:lnTo>
                    <a:pt x="527859" y="0"/>
                  </a:lnTo>
                  <a:lnTo>
                    <a:pt x="862461" y="1230728"/>
                  </a:lnTo>
                  <a:lnTo>
                    <a:pt x="82135" y="1223468"/>
                  </a:lnTo>
                  <a:close/>
                </a:path>
              </a:pathLst>
            </a:custGeom>
            <a:solidFill>
              <a:srgbClr val="F1F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梯形 4"/>
            <p:cNvSpPr/>
            <p:nvPr/>
          </p:nvSpPr>
          <p:spPr>
            <a:xfrm rot="5400000">
              <a:off x="4317300" y="4383352"/>
              <a:ext cx="1042972" cy="1136780"/>
            </a:xfrm>
            <a:custGeom>
              <a:avLst/>
              <a:gdLst>
                <a:gd name="connsiteX0" fmla="*/ 0 w 737421"/>
                <a:gd name="connsiteY0" fmla="*/ 1768679 h 1768679"/>
                <a:gd name="connsiteX1" fmla="*/ 184355 w 737421"/>
                <a:gd name="connsiteY1" fmla="*/ 0 h 1768679"/>
                <a:gd name="connsiteX2" fmla="*/ 553066 w 737421"/>
                <a:gd name="connsiteY2" fmla="*/ 0 h 1768679"/>
                <a:gd name="connsiteX3" fmla="*/ 737421 w 737421"/>
                <a:gd name="connsiteY3" fmla="*/ 1768679 h 1768679"/>
                <a:gd name="connsiteX4" fmla="*/ 0 w 737421"/>
                <a:gd name="connsiteY4" fmla="*/ 1768679 h 1768679"/>
                <a:gd name="connsiteX0-1" fmla="*/ 0 w 1600200"/>
                <a:gd name="connsiteY0-2" fmla="*/ 1768679 h 1768679"/>
                <a:gd name="connsiteX1-3" fmla="*/ 1600200 w 1600200"/>
                <a:gd name="connsiteY1-4" fmla="*/ 44245 h 1768679"/>
                <a:gd name="connsiteX2-5" fmla="*/ 553066 w 1600200"/>
                <a:gd name="connsiteY2-6" fmla="*/ 0 h 1768679"/>
                <a:gd name="connsiteX3-7" fmla="*/ 737421 w 1600200"/>
                <a:gd name="connsiteY3-8" fmla="*/ 1768679 h 1768679"/>
                <a:gd name="connsiteX4-9" fmla="*/ 0 w 1600200"/>
                <a:gd name="connsiteY4-10" fmla="*/ 1768679 h 1768679"/>
                <a:gd name="connsiteX0-11" fmla="*/ 0 w 1954166"/>
                <a:gd name="connsiteY0-12" fmla="*/ 1812925 h 1812925"/>
                <a:gd name="connsiteX1-13" fmla="*/ 1600200 w 1954166"/>
                <a:gd name="connsiteY1-14" fmla="*/ 88491 h 1812925"/>
                <a:gd name="connsiteX2-15" fmla="*/ 1954166 w 1954166"/>
                <a:gd name="connsiteY2-16" fmla="*/ 0 h 1812925"/>
                <a:gd name="connsiteX3-17" fmla="*/ 737421 w 1954166"/>
                <a:gd name="connsiteY3-18" fmla="*/ 1812925 h 1812925"/>
                <a:gd name="connsiteX4-19" fmla="*/ 0 w 1954166"/>
                <a:gd name="connsiteY4-20" fmla="*/ 1812925 h 1812925"/>
                <a:gd name="connsiteX0-21" fmla="*/ 0 w 1954166"/>
                <a:gd name="connsiteY0-22" fmla="*/ 1812925 h 1812925"/>
                <a:gd name="connsiteX1-23" fmla="*/ 700552 w 1954166"/>
                <a:gd name="connsiteY1-24" fmla="*/ 663678 h 1812925"/>
                <a:gd name="connsiteX2-25" fmla="*/ 1954166 w 1954166"/>
                <a:gd name="connsiteY2-26" fmla="*/ 0 h 1812925"/>
                <a:gd name="connsiteX3-27" fmla="*/ 737421 w 1954166"/>
                <a:gd name="connsiteY3-28" fmla="*/ 1812925 h 1812925"/>
                <a:gd name="connsiteX4-29" fmla="*/ 0 w 1954166"/>
                <a:gd name="connsiteY4-30" fmla="*/ 1812925 h 1812925"/>
                <a:gd name="connsiteX0-31" fmla="*/ 0 w 1187253"/>
                <a:gd name="connsiteY0-32" fmla="*/ 1149247 h 1149247"/>
                <a:gd name="connsiteX1-33" fmla="*/ 700552 w 1187253"/>
                <a:gd name="connsiteY1-34" fmla="*/ 0 h 1149247"/>
                <a:gd name="connsiteX2-35" fmla="*/ 1187253 w 1187253"/>
                <a:gd name="connsiteY2-36" fmla="*/ 44244 h 1149247"/>
                <a:gd name="connsiteX3-37" fmla="*/ 737421 w 1187253"/>
                <a:gd name="connsiteY3-38" fmla="*/ 1149247 h 1149247"/>
                <a:gd name="connsiteX4-39" fmla="*/ 0 w 1187253"/>
                <a:gd name="connsiteY4-40" fmla="*/ 1149247 h 1149247"/>
                <a:gd name="connsiteX0-41" fmla="*/ 0 w 1393731"/>
                <a:gd name="connsiteY0-42" fmla="*/ 1163996 h 1163996"/>
                <a:gd name="connsiteX1-43" fmla="*/ 700552 w 1393731"/>
                <a:gd name="connsiteY1-44" fmla="*/ 14749 h 1163996"/>
                <a:gd name="connsiteX2-45" fmla="*/ 1393731 w 1393731"/>
                <a:gd name="connsiteY2-46" fmla="*/ 0 h 1163996"/>
                <a:gd name="connsiteX3-47" fmla="*/ 737421 w 1393731"/>
                <a:gd name="connsiteY3-48" fmla="*/ 1163996 h 1163996"/>
                <a:gd name="connsiteX4-49" fmla="*/ 0 w 1393731"/>
                <a:gd name="connsiteY4-50" fmla="*/ 1163996 h 1163996"/>
                <a:gd name="connsiteX0-51" fmla="*/ 0 w 1393731"/>
                <a:gd name="connsiteY0-52" fmla="*/ 1184807 h 1184807"/>
                <a:gd name="connsiteX1-53" fmla="*/ 713108 w 1393731"/>
                <a:gd name="connsiteY1-54" fmla="*/ 0 h 1184807"/>
                <a:gd name="connsiteX2-55" fmla="*/ 1393731 w 1393731"/>
                <a:gd name="connsiteY2-56" fmla="*/ 20811 h 1184807"/>
                <a:gd name="connsiteX3-57" fmla="*/ 737421 w 1393731"/>
                <a:gd name="connsiteY3-58" fmla="*/ 1184807 h 1184807"/>
                <a:gd name="connsiteX4-59" fmla="*/ 0 w 1393731"/>
                <a:gd name="connsiteY4-60" fmla="*/ 1184807 h 1184807"/>
                <a:gd name="connsiteX0-61" fmla="*/ 0 w 1263983"/>
                <a:gd name="connsiteY0-62" fmla="*/ 1184807 h 1184807"/>
                <a:gd name="connsiteX1-63" fmla="*/ 713108 w 1263983"/>
                <a:gd name="connsiteY1-64" fmla="*/ 0 h 1184807"/>
                <a:gd name="connsiteX2-65" fmla="*/ 1263983 w 1263983"/>
                <a:gd name="connsiteY2-66" fmla="*/ 20811 h 1184807"/>
                <a:gd name="connsiteX3-67" fmla="*/ 737421 w 1263983"/>
                <a:gd name="connsiteY3-68" fmla="*/ 1184807 h 1184807"/>
                <a:gd name="connsiteX4-69" fmla="*/ 0 w 1263983"/>
                <a:gd name="connsiteY4-70" fmla="*/ 1184807 h 1184807"/>
                <a:gd name="connsiteX0-71" fmla="*/ 0 w 1263983"/>
                <a:gd name="connsiteY0-72" fmla="*/ 1205127 h 1205127"/>
                <a:gd name="connsiteX1-73" fmla="*/ 675439 w 1263983"/>
                <a:gd name="connsiteY1-74" fmla="*/ 0 h 1205127"/>
                <a:gd name="connsiteX2-75" fmla="*/ 1263983 w 1263983"/>
                <a:gd name="connsiteY2-76" fmla="*/ 41131 h 1205127"/>
                <a:gd name="connsiteX3-77" fmla="*/ 737421 w 1263983"/>
                <a:gd name="connsiteY3-78" fmla="*/ 1205127 h 1205127"/>
                <a:gd name="connsiteX4-79" fmla="*/ 0 w 1263983"/>
                <a:gd name="connsiteY4-80" fmla="*/ 1205127 h 1205127"/>
                <a:gd name="connsiteX0-81" fmla="*/ 0 w 1263983"/>
                <a:gd name="connsiteY0-82" fmla="*/ 1205127 h 1205127"/>
                <a:gd name="connsiteX1-83" fmla="*/ 675439 w 1263983"/>
                <a:gd name="connsiteY1-84" fmla="*/ 0 h 1205127"/>
                <a:gd name="connsiteX2-85" fmla="*/ 1263983 w 1263983"/>
                <a:gd name="connsiteY2-86" fmla="*/ 491 h 1205127"/>
                <a:gd name="connsiteX3-87" fmla="*/ 737421 w 1263983"/>
                <a:gd name="connsiteY3-88" fmla="*/ 1205127 h 1205127"/>
                <a:gd name="connsiteX4-89" fmla="*/ 0 w 1263983"/>
                <a:gd name="connsiteY4-90" fmla="*/ 1205127 h 1205127"/>
                <a:gd name="connsiteX0-91" fmla="*/ 0 w 1263983"/>
                <a:gd name="connsiteY0-92" fmla="*/ 1205127 h 1205127"/>
                <a:gd name="connsiteX1-93" fmla="*/ 675439 w 1263983"/>
                <a:gd name="connsiteY1-94" fmla="*/ 0 h 1205127"/>
                <a:gd name="connsiteX2-95" fmla="*/ 1263983 w 1263983"/>
                <a:gd name="connsiteY2-96" fmla="*/ 491 h 1205127"/>
                <a:gd name="connsiteX3-97" fmla="*/ 950881 w 1263983"/>
                <a:gd name="connsiteY3-98" fmla="*/ 1169567 h 1205127"/>
                <a:gd name="connsiteX4-99" fmla="*/ 0 w 1263983"/>
                <a:gd name="connsiteY4-100" fmla="*/ 1205127 h 1205127"/>
                <a:gd name="connsiteX0-101" fmla="*/ 73764 w 1337747"/>
                <a:gd name="connsiteY0-102" fmla="*/ 1276247 h 1276247"/>
                <a:gd name="connsiteX1-103" fmla="*/ 0 w 1337747"/>
                <a:gd name="connsiteY1-104" fmla="*/ 0 h 1276247"/>
                <a:gd name="connsiteX2-105" fmla="*/ 1337747 w 1337747"/>
                <a:gd name="connsiteY2-106" fmla="*/ 71611 h 1276247"/>
                <a:gd name="connsiteX3-107" fmla="*/ 1024645 w 1337747"/>
                <a:gd name="connsiteY3-108" fmla="*/ 1240687 h 1276247"/>
                <a:gd name="connsiteX4-109" fmla="*/ 73764 w 1337747"/>
                <a:gd name="connsiteY4-110" fmla="*/ 1276247 h 1276247"/>
                <a:gd name="connsiteX0-111" fmla="*/ 73764 w 1024645"/>
                <a:gd name="connsiteY0-112" fmla="*/ 1276247 h 1276247"/>
                <a:gd name="connsiteX1-113" fmla="*/ 0 w 1024645"/>
                <a:gd name="connsiteY1-114" fmla="*/ 0 h 1276247"/>
                <a:gd name="connsiteX2-115" fmla="*/ 722482 w 1024645"/>
                <a:gd name="connsiteY2-116" fmla="*/ 491 h 1276247"/>
                <a:gd name="connsiteX3-117" fmla="*/ 1024645 w 1024645"/>
                <a:gd name="connsiteY3-118" fmla="*/ 1240687 h 1276247"/>
                <a:gd name="connsiteX4-119" fmla="*/ 73764 w 1024645"/>
                <a:gd name="connsiteY4-120" fmla="*/ 1276247 h 1276247"/>
                <a:gd name="connsiteX0-121" fmla="*/ 73764 w 1024645"/>
                <a:gd name="connsiteY0-122" fmla="*/ 1276247 h 1276247"/>
                <a:gd name="connsiteX1-123" fmla="*/ 0 w 1024645"/>
                <a:gd name="connsiteY1-124" fmla="*/ 0 h 1276247"/>
                <a:gd name="connsiteX2-125" fmla="*/ 655514 w 1024645"/>
                <a:gd name="connsiteY2-126" fmla="*/ 491 h 1276247"/>
                <a:gd name="connsiteX3-127" fmla="*/ 1024645 w 1024645"/>
                <a:gd name="connsiteY3-128" fmla="*/ 1240687 h 1276247"/>
                <a:gd name="connsiteX4-129" fmla="*/ 73764 w 1024645"/>
                <a:gd name="connsiteY4-130" fmla="*/ 1276247 h 1276247"/>
                <a:gd name="connsiteX0-131" fmla="*/ 73764 w 1024645"/>
                <a:gd name="connsiteY0-132" fmla="*/ 1276247 h 1276247"/>
                <a:gd name="connsiteX1-133" fmla="*/ 0 w 1024645"/>
                <a:gd name="connsiteY1-134" fmla="*/ 0 h 1276247"/>
                <a:gd name="connsiteX2-135" fmla="*/ 655514 w 1024645"/>
                <a:gd name="connsiteY2-136" fmla="*/ 491 h 1276247"/>
                <a:gd name="connsiteX3-137" fmla="*/ 1024645 w 1024645"/>
                <a:gd name="connsiteY3-138" fmla="*/ 1271167 h 1276247"/>
                <a:gd name="connsiteX4-139" fmla="*/ 73764 w 1024645"/>
                <a:gd name="connsiteY4-140" fmla="*/ 1276247 h 1276247"/>
                <a:gd name="connsiteX0-141" fmla="*/ 73764 w 1024645"/>
                <a:gd name="connsiteY0-142" fmla="*/ 1276247 h 1276247"/>
                <a:gd name="connsiteX1-143" fmla="*/ 0 w 1024645"/>
                <a:gd name="connsiteY1-144" fmla="*/ 0 h 1276247"/>
                <a:gd name="connsiteX2-145" fmla="*/ 607380 w 1024645"/>
                <a:gd name="connsiteY2-146" fmla="*/ 76691 h 1276247"/>
                <a:gd name="connsiteX3-147" fmla="*/ 1024645 w 1024645"/>
                <a:gd name="connsiteY3-148" fmla="*/ 1271167 h 1276247"/>
                <a:gd name="connsiteX4-149" fmla="*/ 73764 w 1024645"/>
                <a:gd name="connsiteY4-150" fmla="*/ 1276247 h 1276247"/>
                <a:gd name="connsiteX0-151" fmla="*/ 88413 w 1039294"/>
                <a:gd name="connsiteY0-152" fmla="*/ 1207667 h 1207667"/>
                <a:gd name="connsiteX1-153" fmla="*/ 0 w 1039294"/>
                <a:gd name="connsiteY1-154" fmla="*/ 0 h 1207667"/>
                <a:gd name="connsiteX2-155" fmla="*/ 622029 w 1039294"/>
                <a:gd name="connsiteY2-156" fmla="*/ 8111 h 1207667"/>
                <a:gd name="connsiteX3-157" fmla="*/ 1039294 w 1039294"/>
                <a:gd name="connsiteY3-158" fmla="*/ 1202587 h 1207667"/>
                <a:gd name="connsiteX4-159" fmla="*/ 88413 w 1039294"/>
                <a:gd name="connsiteY4-160" fmla="*/ 1207667 h 1207667"/>
                <a:gd name="connsiteX0-161" fmla="*/ 88413 w 1039294"/>
                <a:gd name="connsiteY0-162" fmla="*/ 1207667 h 1207667"/>
                <a:gd name="connsiteX1-163" fmla="*/ 0 w 1039294"/>
                <a:gd name="connsiteY1-164" fmla="*/ 0 h 1207667"/>
                <a:gd name="connsiteX2-165" fmla="*/ 607380 w 1039294"/>
                <a:gd name="connsiteY2-166" fmla="*/ 5571 h 1207667"/>
                <a:gd name="connsiteX3-167" fmla="*/ 1039294 w 1039294"/>
                <a:gd name="connsiteY3-168" fmla="*/ 1202587 h 1207667"/>
                <a:gd name="connsiteX4-169" fmla="*/ 88413 w 1039294"/>
                <a:gd name="connsiteY4-170" fmla="*/ 1207667 h 1207667"/>
                <a:gd name="connsiteX0-171" fmla="*/ 88413 w 1039294"/>
                <a:gd name="connsiteY0-172" fmla="*/ 1207667 h 1207667"/>
                <a:gd name="connsiteX1-173" fmla="*/ 0 w 1039294"/>
                <a:gd name="connsiteY1-174" fmla="*/ 0 h 1207667"/>
                <a:gd name="connsiteX2-175" fmla="*/ 596917 w 1039294"/>
                <a:gd name="connsiteY2-176" fmla="*/ 3031 h 1207667"/>
                <a:gd name="connsiteX3-177" fmla="*/ 1039294 w 1039294"/>
                <a:gd name="connsiteY3-178" fmla="*/ 1202587 h 1207667"/>
                <a:gd name="connsiteX4-179" fmla="*/ 88413 w 1039294"/>
                <a:gd name="connsiteY4-180" fmla="*/ 1207667 h 1207667"/>
                <a:gd name="connsiteX0-181" fmla="*/ 88413 w 1039294"/>
                <a:gd name="connsiteY0-182" fmla="*/ 1209716 h 1209716"/>
                <a:gd name="connsiteX1-183" fmla="*/ 0 w 1039294"/>
                <a:gd name="connsiteY1-184" fmla="*/ 2049 h 1209716"/>
                <a:gd name="connsiteX2-185" fmla="*/ 590638 w 1039294"/>
                <a:gd name="connsiteY2-186" fmla="*/ 0 h 1209716"/>
                <a:gd name="connsiteX3-187" fmla="*/ 1039294 w 1039294"/>
                <a:gd name="connsiteY3-188" fmla="*/ 1204636 h 1209716"/>
                <a:gd name="connsiteX4-189" fmla="*/ 88413 w 1039294"/>
                <a:gd name="connsiteY4-190" fmla="*/ 1209716 h 1209716"/>
                <a:gd name="connsiteX0-191" fmla="*/ 88413 w 959772"/>
                <a:gd name="connsiteY0-192" fmla="*/ 1209716 h 1209716"/>
                <a:gd name="connsiteX1-193" fmla="*/ 0 w 959772"/>
                <a:gd name="connsiteY1-194" fmla="*/ 2049 h 1209716"/>
                <a:gd name="connsiteX2-195" fmla="*/ 590638 w 959772"/>
                <a:gd name="connsiteY2-196" fmla="*/ 0 h 1209716"/>
                <a:gd name="connsiteX3-197" fmla="*/ 959772 w 959772"/>
                <a:gd name="connsiteY3-198" fmla="*/ 1204636 h 1209716"/>
                <a:gd name="connsiteX4-199" fmla="*/ 88413 w 959772"/>
                <a:gd name="connsiteY4-200" fmla="*/ 1209716 h 1209716"/>
                <a:gd name="connsiteX0-201" fmla="*/ 88413 w 959772"/>
                <a:gd name="connsiteY0-202" fmla="*/ 1209716 h 1209716"/>
                <a:gd name="connsiteX1-203" fmla="*/ 0 w 959772"/>
                <a:gd name="connsiteY1-204" fmla="*/ 2049 h 1209716"/>
                <a:gd name="connsiteX2-205" fmla="*/ 590638 w 959772"/>
                <a:gd name="connsiteY2-206" fmla="*/ 0 h 1209716"/>
                <a:gd name="connsiteX3-207" fmla="*/ 959772 w 959772"/>
                <a:gd name="connsiteY3-208" fmla="*/ 1204636 h 1209716"/>
                <a:gd name="connsiteX4-209" fmla="*/ 88413 w 959772"/>
                <a:gd name="connsiteY4-210" fmla="*/ 1209716 h 1209716"/>
                <a:gd name="connsiteX0-211" fmla="*/ 88413 w 859320"/>
                <a:gd name="connsiteY0-212" fmla="*/ 1209716 h 1209716"/>
                <a:gd name="connsiteX1-213" fmla="*/ 0 w 859320"/>
                <a:gd name="connsiteY1-214" fmla="*/ 2049 h 1209716"/>
                <a:gd name="connsiteX2-215" fmla="*/ 590638 w 859320"/>
                <a:gd name="connsiteY2-216" fmla="*/ 0 h 1209716"/>
                <a:gd name="connsiteX3-217" fmla="*/ 859320 w 859320"/>
                <a:gd name="connsiteY3-218" fmla="*/ 1204636 h 1209716"/>
                <a:gd name="connsiteX4-219" fmla="*/ 88413 w 859320"/>
                <a:gd name="connsiteY4-220" fmla="*/ 1209716 h 1209716"/>
                <a:gd name="connsiteX0-221" fmla="*/ 88413 w 859320"/>
                <a:gd name="connsiteY0-222" fmla="*/ 1212416 h 1212416"/>
                <a:gd name="connsiteX1-223" fmla="*/ 0 w 859320"/>
                <a:gd name="connsiteY1-224" fmla="*/ 4749 h 1212416"/>
                <a:gd name="connsiteX2-225" fmla="*/ 536227 w 859320"/>
                <a:gd name="connsiteY2-226" fmla="*/ 0 h 1212416"/>
                <a:gd name="connsiteX3-227" fmla="*/ 859320 w 859320"/>
                <a:gd name="connsiteY3-228" fmla="*/ 1207336 h 1212416"/>
                <a:gd name="connsiteX4-229" fmla="*/ 88413 w 859320"/>
                <a:gd name="connsiteY4-230" fmla="*/ 1212416 h 1212416"/>
                <a:gd name="connsiteX0-231" fmla="*/ 83704 w 859320"/>
                <a:gd name="connsiteY0-232" fmla="*/ 1212416 h 1212416"/>
                <a:gd name="connsiteX1-233" fmla="*/ 0 w 859320"/>
                <a:gd name="connsiteY1-234" fmla="*/ 4749 h 1212416"/>
                <a:gd name="connsiteX2-235" fmla="*/ 536227 w 859320"/>
                <a:gd name="connsiteY2-236" fmla="*/ 0 h 1212416"/>
                <a:gd name="connsiteX3-237" fmla="*/ 859320 w 859320"/>
                <a:gd name="connsiteY3-238" fmla="*/ 1207336 h 1212416"/>
                <a:gd name="connsiteX4-239" fmla="*/ 83704 w 859320"/>
                <a:gd name="connsiteY4-240" fmla="*/ 1212416 h 1212416"/>
                <a:gd name="connsiteX0-241" fmla="*/ 83704 w 859320"/>
                <a:gd name="connsiteY0-242" fmla="*/ 1208366 h 1208366"/>
                <a:gd name="connsiteX1-243" fmla="*/ 0 w 859320"/>
                <a:gd name="connsiteY1-244" fmla="*/ 699 h 1208366"/>
                <a:gd name="connsiteX2-245" fmla="*/ 529949 w 859320"/>
                <a:gd name="connsiteY2-246" fmla="*/ 0 h 1208366"/>
                <a:gd name="connsiteX3-247" fmla="*/ 859320 w 859320"/>
                <a:gd name="connsiteY3-248" fmla="*/ 1203286 h 1208366"/>
                <a:gd name="connsiteX4-249" fmla="*/ 83704 w 859320"/>
                <a:gd name="connsiteY4-250" fmla="*/ 1208366 h 12083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59320" h="1208366">
                  <a:moveTo>
                    <a:pt x="83704" y="1208366"/>
                  </a:moveTo>
                  <a:lnTo>
                    <a:pt x="0" y="699"/>
                  </a:lnTo>
                  <a:lnTo>
                    <a:pt x="529949" y="0"/>
                  </a:lnTo>
                  <a:lnTo>
                    <a:pt x="859320" y="1203286"/>
                  </a:lnTo>
                  <a:lnTo>
                    <a:pt x="83704" y="120836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42912" y="5481284"/>
              <a:ext cx="10840794" cy="1191255"/>
              <a:chOff x="503872" y="5471124"/>
              <a:chExt cx="10840794" cy="1191255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503872" y="5876855"/>
                <a:ext cx="3809115" cy="781581"/>
              </a:xfrm>
              <a:prstGeom prst="rect">
                <a:avLst/>
              </a:prstGeom>
              <a:solidFill>
                <a:srgbClr val="FC91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5547268" y="5475246"/>
                <a:ext cx="5797398" cy="589445"/>
              </a:xfrm>
              <a:prstGeom prst="rect">
                <a:avLst/>
              </a:prstGeom>
              <a:solidFill>
                <a:srgbClr val="FC91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梯形 4"/>
              <p:cNvSpPr/>
              <p:nvPr/>
            </p:nvSpPr>
            <p:spPr>
              <a:xfrm rot="5400000">
                <a:off x="4336562" y="5449841"/>
                <a:ext cx="1187133" cy="1237943"/>
              </a:xfrm>
              <a:custGeom>
                <a:avLst/>
                <a:gdLst>
                  <a:gd name="connsiteX0" fmla="*/ 0 w 737421"/>
                  <a:gd name="connsiteY0" fmla="*/ 1768679 h 1768679"/>
                  <a:gd name="connsiteX1" fmla="*/ 184355 w 737421"/>
                  <a:gd name="connsiteY1" fmla="*/ 0 h 1768679"/>
                  <a:gd name="connsiteX2" fmla="*/ 553066 w 737421"/>
                  <a:gd name="connsiteY2" fmla="*/ 0 h 1768679"/>
                  <a:gd name="connsiteX3" fmla="*/ 737421 w 737421"/>
                  <a:gd name="connsiteY3" fmla="*/ 1768679 h 1768679"/>
                  <a:gd name="connsiteX4" fmla="*/ 0 w 737421"/>
                  <a:gd name="connsiteY4" fmla="*/ 1768679 h 1768679"/>
                  <a:gd name="connsiteX0-1" fmla="*/ 0 w 1600200"/>
                  <a:gd name="connsiteY0-2" fmla="*/ 1768679 h 1768679"/>
                  <a:gd name="connsiteX1-3" fmla="*/ 1600200 w 1600200"/>
                  <a:gd name="connsiteY1-4" fmla="*/ 44245 h 1768679"/>
                  <a:gd name="connsiteX2-5" fmla="*/ 553066 w 1600200"/>
                  <a:gd name="connsiteY2-6" fmla="*/ 0 h 1768679"/>
                  <a:gd name="connsiteX3-7" fmla="*/ 737421 w 1600200"/>
                  <a:gd name="connsiteY3-8" fmla="*/ 1768679 h 1768679"/>
                  <a:gd name="connsiteX4-9" fmla="*/ 0 w 1600200"/>
                  <a:gd name="connsiteY4-10" fmla="*/ 1768679 h 1768679"/>
                  <a:gd name="connsiteX0-11" fmla="*/ 0 w 1954166"/>
                  <a:gd name="connsiteY0-12" fmla="*/ 1812925 h 1812925"/>
                  <a:gd name="connsiteX1-13" fmla="*/ 1600200 w 1954166"/>
                  <a:gd name="connsiteY1-14" fmla="*/ 88491 h 1812925"/>
                  <a:gd name="connsiteX2-15" fmla="*/ 1954166 w 1954166"/>
                  <a:gd name="connsiteY2-16" fmla="*/ 0 h 1812925"/>
                  <a:gd name="connsiteX3-17" fmla="*/ 737421 w 1954166"/>
                  <a:gd name="connsiteY3-18" fmla="*/ 1812925 h 1812925"/>
                  <a:gd name="connsiteX4-19" fmla="*/ 0 w 1954166"/>
                  <a:gd name="connsiteY4-20" fmla="*/ 1812925 h 1812925"/>
                  <a:gd name="connsiteX0-21" fmla="*/ 0 w 1954166"/>
                  <a:gd name="connsiteY0-22" fmla="*/ 1812925 h 1812925"/>
                  <a:gd name="connsiteX1-23" fmla="*/ 700552 w 1954166"/>
                  <a:gd name="connsiteY1-24" fmla="*/ 663678 h 1812925"/>
                  <a:gd name="connsiteX2-25" fmla="*/ 1954166 w 1954166"/>
                  <a:gd name="connsiteY2-26" fmla="*/ 0 h 1812925"/>
                  <a:gd name="connsiteX3-27" fmla="*/ 737421 w 1954166"/>
                  <a:gd name="connsiteY3-28" fmla="*/ 1812925 h 1812925"/>
                  <a:gd name="connsiteX4-29" fmla="*/ 0 w 1954166"/>
                  <a:gd name="connsiteY4-30" fmla="*/ 1812925 h 1812925"/>
                  <a:gd name="connsiteX0-31" fmla="*/ 0 w 1187253"/>
                  <a:gd name="connsiteY0-32" fmla="*/ 1149247 h 1149247"/>
                  <a:gd name="connsiteX1-33" fmla="*/ 700552 w 1187253"/>
                  <a:gd name="connsiteY1-34" fmla="*/ 0 h 1149247"/>
                  <a:gd name="connsiteX2-35" fmla="*/ 1187253 w 1187253"/>
                  <a:gd name="connsiteY2-36" fmla="*/ 44244 h 1149247"/>
                  <a:gd name="connsiteX3-37" fmla="*/ 737421 w 1187253"/>
                  <a:gd name="connsiteY3-38" fmla="*/ 1149247 h 1149247"/>
                  <a:gd name="connsiteX4-39" fmla="*/ 0 w 1187253"/>
                  <a:gd name="connsiteY4-40" fmla="*/ 1149247 h 1149247"/>
                  <a:gd name="connsiteX0-41" fmla="*/ 0 w 1393731"/>
                  <a:gd name="connsiteY0-42" fmla="*/ 1163996 h 1163996"/>
                  <a:gd name="connsiteX1-43" fmla="*/ 700552 w 1393731"/>
                  <a:gd name="connsiteY1-44" fmla="*/ 14749 h 1163996"/>
                  <a:gd name="connsiteX2-45" fmla="*/ 1393731 w 1393731"/>
                  <a:gd name="connsiteY2-46" fmla="*/ 0 h 1163996"/>
                  <a:gd name="connsiteX3-47" fmla="*/ 737421 w 1393731"/>
                  <a:gd name="connsiteY3-48" fmla="*/ 1163996 h 1163996"/>
                  <a:gd name="connsiteX4-49" fmla="*/ 0 w 1393731"/>
                  <a:gd name="connsiteY4-50" fmla="*/ 1163996 h 1163996"/>
                  <a:gd name="connsiteX0-51" fmla="*/ 0 w 1393731"/>
                  <a:gd name="connsiteY0-52" fmla="*/ 1184807 h 1184807"/>
                  <a:gd name="connsiteX1-53" fmla="*/ 713108 w 1393731"/>
                  <a:gd name="connsiteY1-54" fmla="*/ 0 h 1184807"/>
                  <a:gd name="connsiteX2-55" fmla="*/ 1393731 w 1393731"/>
                  <a:gd name="connsiteY2-56" fmla="*/ 20811 h 1184807"/>
                  <a:gd name="connsiteX3-57" fmla="*/ 737421 w 1393731"/>
                  <a:gd name="connsiteY3-58" fmla="*/ 1184807 h 1184807"/>
                  <a:gd name="connsiteX4-59" fmla="*/ 0 w 1393731"/>
                  <a:gd name="connsiteY4-60" fmla="*/ 1184807 h 1184807"/>
                  <a:gd name="connsiteX0-61" fmla="*/ 0 w 1263983"/>
                  <a:gd name="connsiteY0-62" fmla="*/ 1184807 h 1184807"/>
                  <a:gd name="connsiteX1-63" fmla="*/ 713108 w 1263983"/>
                  <a:gd name="connsiteY1-64" fmla="*/ 0 h 1184807"/>
                  <a:gd name="connsiteX2-65" fmla="*/ 1263983 w 1263983"/>
                  <a:gd name="connsiteY2-66" fmla="*/ 20811 h 1184807"/>
                  <a:gd name="connsiteX3-67" fmla="*/ 737421 w 1263983"/>
                  <a:gd name="connsiteY3-68" fmla="*/ 1184807 h 1184807"/>
                  <a:gd name="connsiteX4-69" fmla="*/ 0 w 1263983"/>
                  <a:gd name="connsiteY4-70" fmla="*/ 1184807 h 1184807"/>
                  <a:gd name="connsiteX0-71" fmla="*/ 0 w 1263983"/>
                  <a:gd name="connsiteY0-72" fmla="*/ 1205127 h 1205127"/>
                  <a:gd name="connsiteX1-73" fmla="*/ 675439 w 1263983"/>
                  <a:gd name="connsiteY1-74" fmla="*/ 0 h 1205127"/>
                  <a:gd name="connsiteX2-75" fmla="*/ 1263983 w 1263983"/>
                  <a:gd name="connsiteY2-76" fmla="*/ 41131 h 1205127"/>
                  <a:gd name="connsiteX3-77" fmla="*/ 737421 w 1263983"/>
                  <a:gd name="connsiteY3-78" fmla="*/ 1205127 h 1205127"/>
                  <a:gd name="connsiteX4-79" fmla="*/ 0 w 1263983"/>
                  <a:gd name="connsiteY4-80" fmla="*/ 1205127 h 1205127"/>
                  <a:gd name="connsiteX0-81" fmla="*/ 0 w 1263983"/>
                  <a:gd name="connsiteY0-82" fmla="*/ 1205127 h 1205127"/>
                  <a:gd name="connsiteX1-83" fmla="*/ 675439 w 1263983"/>
                  <a:gd name="connsiteY1-84" fmla="*/ 0 h 1205127"/>
                  <a:gd name="connsiteX2-85" fmla="*/ 1263983 w 1263983"/>
                  <a:gd name="connsiteY2-86" fmla="*/ 491 h 1205127"/>
                  <a:gd name="connsiteX3-87" fmla="*/ 737421 w 1263983"/>
                  <a:gd name="connsiteY3-88" fmla="*/ 1205127 h 1205127"/>
                  <a:gd name="connsiteX4-89" fmla="*/ 0 w 1263983"/>
                  <a:gd name="connsiteY4-90" fmla="*/ 1205127 h 1205127"/>
                  <a:gd name="connsiteX0-91" fmla="*/ 187313 w 1451296"/>
                  <a:gd name="connsiteY0-92" fmla="*/ 1219876 h 1219876"/>
                  <a:gd name="connsiteX1-93" fmla="*/ 0 w 1451296"/>
                  <a:gd name="connsiteY1-94" fmla="*/ 0 h 1219876"/>
                  <a:gd name="connsiteX2-95" fmla="*/ 1451296 w 1451296"/>
                  <a:gd name="connsiteY2-96" fmla="*/ 15240 h 1219876"/>
                  <a:gd name="connsiteX3-97" fmla="*/ 924734 w 1451296"/>
                  <a:gd name="connsiteY3-98" fmla="*/ 1219876 h 1219876"/>
                  <a:gd name="connsiteX4-99" fmla="*/ 187313 w 1451296"/>
                  <a:gd name="connsiteY4-100" fmla="*/ 1219876 h 1219876"/>
                  <a:gd name="connsiteX0-101" fmla="*/ 187313 w 924734"/>
                  <a:gd name="connsiteY0-102" fmla="*/ 1234132 h 1234132"/>
                  <a:gd name="connsiteX1-103" fmla="*/ 0 w 924734"/>
                  <a:gd name="connsiteY1-104" fmla="*/ 14256 h 1234132"/>
                  <a:gd name="connsiteX2-105" fmla="*/ 612847 w 924734"/>
                  <a:gd name="connsiteY2-106" fmla="*/ 0 h 1234132"/>
                  <a:gd name="connsiteX3-107" fmla="*/ 924734 w 924734"/>
                  <a:gd name="connsiteY3-108" fmla="*/ 1234132 h 1234132"/>
                  <a:gd name="connsiteX4-109" fmla="*/ 187313 w 924734"/>
                  <a:gd name="connsiteY4-110" fmla="*/ 1234132 h 1234132"/>
                  <a:gd name="connsiteX0-111" fmla="*/ 187313 w 836841"/>
                  <a:gd name="connsiteY0-112" fmla="*/ 1234132 h 1236037"/>
                  <a:gd name="connsiteX1-113" fmla="*/ 0 w 836841"/>
                  <a:gd name="connsiteY1-114" fmla="*/ 14256 h 1236037"/>
                  <a:gd name="connsiteX2-115" fmla="*/ 612847 w 836841"/>
                  <a:gd name="connsiteY2-116" fmla="*/ 0 h 1236037"/>
                  <a:gd name="connsiteX3-117" fmla="*/ 836841 w 836841"/>
                  <a:gd name="connsiteY3-118" fmla="*/ 1236037 h 1236037"/>
                  <a:gd name="connsiteX4-119" fmla="*/ 187313 w 836841"/>
                  <a:gd name="connsiteY4-120" fmla="*/ 1234132 h 1236037"/>
                  <a:gd name="connsiteX0-121" fmla="*/ 187313 w 836841"/>
                  <a:gd name="connsiteY0-122" fmla="*/ 1230322 h 1232227"/>
                  <a:gd name="connsiteX1-123" fmla="*/ 0 w 836841"/>
                  <a:gd name="connsiteY1-124" fmla="*/ 10446 h 1232227"/>
                  <a:gd name="connsiteX2-125" fmla="*/ 477867 w 836841"/>
                  <a:gd name="connsiteY2-126" fmla="*/ 0 h 1232227"/>
                  <a:gd name="connsiteX3-127" fmla="*/ 836841 w 836841"/>
                  <a:gd name="connsiteY3-128" fmla="*/ 1232227 h 1232227"/>
                  <a:gd name="connsiteX4-129" fmla="*/ 187313 w 836841"/>
                  <a:gd name="connsiteY4-130" fmla="*/ 1230322 h 1232227"/>
                  <a:gd name="connsiteX0-131" fmla="*/ 187311 w 836839"/>
                  <a:gd name="connsiteY0-132" fmla="*/ 1230322 h 1232227"/>
                  <a:gd name="connsiteX1-133" fmla="*/ 0 w 836839"/>
                  <a:gd name="connsiteY1-134" fmla="*/ 4731 h 1232227"/>
                  <a:gd name="connsiteX2-135" fmla="*/ 477865 w 836839"/>
                  <a:gd name="connsiteY2-136" fmla="*/ 0 h 1232227"/>
                  <a:gd name="connsiteX3-137" fmla="*/ 836839 w 836839"/>
                  <a:gd name="connsiteY3-138" fmla="*/ 1232227 h 1232227"/>
                  <a:gd name="connsiteX4-139" fmla="*/ 187311 w 836839"/>
                  <a:gd name="connsiteY4-140" fmla="*/ 1230322 h 1232227"/>
                  <a:gd name="connsiteX0-141" fmla="*/ 328569 w 978097"/>
                  <a:gd name="connsiteY0-142" fmla="*/ 1235117 h 1237022"/>
                  <a:gd name="connsiteX1-143" fmla="*/ 0 w 978097"/>
                  <a:gd name="connsiteY1-144" fmla="*/ 0 h 1237022"/>
                  <a:gd name="connsiteX2-145" fmla="*/ 619123 w 978097"/>
                  <a:gd name="connsiteY2-146" fmla="*/ 4795 h 1237022"/>
                  <a:gd name="connsiteX3-147" fmla="*/ 978097 w 978097"/>
                  <a:gd name="connsiteY3-148" fmla="*/ 1237022 h 1237022"/>
                  <a:gd name="connsiteX4-149" fmla="*/ 328569 w 978097"/>
                  <a:gd name="connsiteY4-150" fmla="*/ 1235117 h 1237022"/>
                  <a:gd name="connsiteX0-151" fmla="*/ 328569 w 978097"/>
                  <a:gd name="connsiteY0-152" fmla="*/ 1236038 h 1237943"/>
                  <a:gd name="connsiteX1-153" fmla="*/ 0 w 978097"/>
                  <a:gd name="connsiteY1-154" fmla="*/ 921 h 1237943"/>
                  <a:gd name="connsiteX2-155" fmla="*/ 477865 w 978097"/>
                  <a:gd name="connsiteY2-156" fmla="*/ 0 h 1237943"/>
                  <a:gd name="connsiteX3-157" fmla="*/ 978097 w 978097"/>
                  <a:gd name="connsiteY3-158" fmla="*/ 1237943 h 1237943"/>
                  <a:gd name="connsiteX4-159" fmla="*/ 328569 w 978097"/>
                  <a:gd name="connsiteY4-160" fmla="*/ 1236038 h 1237943"/>
                  <a:gd name="connsiteX0-161" fmla="*/ 328569 w 978097"/>
                  <a:gd name="connsiteY0-162" fmla="*/ 1236038 h 1237943"/>
                  <a:gd name="connsiteX1-163" fmla="*/ 0 w 978097"/>
                  <a:gd name="connsiteY1-164" fmla="*/ 921 h 1237943"/>
                  <a:gd name="connsiteX2-165" fmla="*/ 487282 w 978097"/>
                  <a:gd name="connsiteY2-166" fmla="*/ 0 h 1237943"/>
                  <a:gd name="connsiteX3-167" fmla="*/ 978097 w 978097"/>
                  <a:gd name="connsiteY3-168" fmla="*/ 1237943 h 1237943"/>
                  <a:gd name="connsiteX4-169" fmla="*/ 328569 w 978097"/>
                  <a:gd name="connsiteY4-170" fmla="*/ 1236038 h 123794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978097" h="1237943">
                    <a:moveTo>
                      <a:pt x="328569" y="1236038"/>
                    </a:moveTo>
                    <a:lnTo>
                      <a:pt x="0" y="921"/>
                    </a:lnTo>
                    <a:lnTo>
                      <a:pt x="487282" y="0"/>
                    </a:lnTo>
                    <a:lnTo>
                      <a:pt x="978097" y="1237943"/>
                    </a:lnTo>
                    <a:lnTo>
                      <a:pt x="328569" y="1236038"/>
                    </a:lnTo>
                    <a:close/>
                  </a:path>
                </a:pathLst>
              </a:custGeom>
              <a:solidFill>
                <a:srgbClr val="FC91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梯形 4"/>
              <p:cNvSpPr/>
              <p:nvPr/>
            </p:nvSpPr>
            <p:spPr>
              <a:xfrm rot="5400000">
                <a:off x="4336561" y="5445719"/>
                <a:ext cx="1187133" cy="1237943"/>
              </a:xfrm>
              <a:custGeom>
                <a:avLst/>
                <a:gdLst>
                  <a:gd name="connsiteX0" fmla="*/ 0 w 737421"/>
                  <a:gd name="connsiteY0" fmla="*/ 1768679 h 1768679"/>
                  <a:gd name="connsiteX1" fmla="*/ 184355 w 737421"/>
                  <a:gd name="connsiteY1" fmla="*/ 0 h 1768679"/>
                  <a:gd name="connsiteX2" fmla="*/ 553066 w 737421"/>
                  <a:gd name="connsiteY2" fmla="*/ 0 h 1768679"/>
                  <a:gd name="connsiteX3" fmla="*/ 737421 w 737421"/>
                  <a:gd name="connsiteY3" fmla="*/ 1768679 h 1768679"/>
                  <a:gd name="connsiteX4" fmla="*/ 0 w 737421"/>
                  <a:gd name="connsiteY4" fmla="*/ 1768679 h 1768679"/>
                  <a:gd name="connsiteX0-1" fmla="*/ 0 w 1600200"/>
                  <a:gd name="connsiteY0-2" fmla="*/ 1768679 h 1768679"/>
                  <a:gd name="connsiteX1-3" fmla="*/ 1600200 w 1600200"/>
                  <a:gd name="connsiteY1-4" fmla="*/ 44245 h 1768679"/>
                  <a:gd name="connsiteX2-5" fmla="*/ 553066 w 1600200"/>
                  <a:gd name="connsiteY2-6" fmla="*/ 0 h 1768679"/>
                  <a:gd name="connsiteX3-7" fmla="*/ 737421 w 1600200"/>
                  <a:gd name="connsiteY3-8" fmla="*/ 1768679 h 1768679"/>
                  <a:gd name="connsiteX4-9" fmla="*/ 0 w 1600200"/>
                  <a:gd name="connsiteY4-10" fmla="*/ 1768679 h 1768679"/>
                  <a:gd name="connsiteX0-11" fmla="*/ 0 w 1954166"/>
                  <a:gd name="connsiteY0-12" fmla="*/ 1812925 h 1812925"/>
                  <a:gd name="connsiteX1-13" fmla="*/ 1600200 w 1954166"/>
                  <a:gd name="connsiteY1-14" fmla="*/ 88491 h 1812925"/>
                  <a:gd name="connsiteX2-15" fmla="*/ 1954166 w 1954166"/>
                  <a:gd name="connsiteY2-16" fmla="*/ 0 h 1812925"/>
                  <a:gd name="connsiteX3-17" fmla="*/ 737421 w 1954166"/>
                  <a:gd name="connsiteY3-18" fmla="*/ 1812925 h 1812925"/>
                  <a:gd name="connsiteX4-19" fmla="*/ 0 w 1954166"/>
                  <a:gd name="connsiteY4-20" fmla="*/ 1812925 h 1812925"/>
                  <a:gd name="connsiteX0-21" fmla="*/ 0 w 1954166"/>
                  <a:gd name="connsiteY0-22" fmla="*/ 1812925 h 1812925"/>
                  <a:gd name="connsiteX1-23" fmla="*/ 700552 w 1954166"/>
                  <a:gd name="connsiteY1-24" fmla="*/ 663678 h 1812925"/>
                  <a:gd name="connsiteX2-25" fmla="*/ 1954166 w 1954166"/>
                  <a:gd name="connsiteY2-26" fmla="*/ 0 h 1812925"/>
                  <a:gd name="connsiteX3-27" fmla="*/ 737421 w 1954166"/>
                  <a:gd name="connsiteY3-28" fmla="*/ 1812925 h 1812925"/>
                  <a:gd name="connsiteX4-29" fmla="*/ 0 w 1954166"/>
                  <a:gd name="connsiteY4-30" fmla="*/ 1812925 h 1812925"/>
                  <a:gd name="connsiteX0-31" fmla="*/ 0 w 1187253"/>
                  <a:gd name="connsiteY0-32" fmla="*/ 1149247 h 1149247"/>
                  <a:gd name="connsiteX1-33" fmla="*/ 700552 w 1187253"/>
                  <a:gd name="connsiteY1-34" fmla="*/ 0 h 1149247"/>
                  <a:gd name="connsiteX2-35" fmla="*/ 1187253 w 1187253"/>
                  <a:gd name="connsiteY2-36" fmla="*/ 44244 h 1149247"/>
                  <a:gd name="connsiteX3-37" fmla="*/ 737421 w 1187253"/>
                  <a:gd name="connsiteY3-38" fmla="*/ 1149247 h 1149247"/>
                  <a:gd name="connsiteX4-39" fmla="*/ 0 w 1187253"/>
                  <a:gd name="connsiteY4-40" fmla="*/ 1149247 h 1149247"/>
                  <a:gd name="connsiteX0-41" fmla="*/ 0 w 1393731"/>
                  <a:gd name="connsiteY0-42" fmla="*/ 1163996 h 1163996"/>
                  <a:gd name="connsiteX1-43" fmla="*/ 700552 w 1393731"/>
                  <a:gd name="connsiteY1-44" fmla="*/ 14749 h 1163996"/>
                  <a:gd name="connsiteX2-45" fmla="*/ 1393731 w 1393731"/>
                  <a:gd name="connsiteY2-46" fmla="*/ 0 h 1163996"/>
                  <a:gd name="connsiteX3-47" fmla="*/ 737421 w 1393731"/>
                  <a:gd name="connsiteY3-48" fmla="*/ 1163996 h 1163996"/>
                  <a:gd name="connsiteX4-49" fmla="*/ 0 w 1393731"/>
                  <a:gd name="connsiteY4-50" fmla="*/ 1163996 h 1163996"/>
                  <a:gd name="connsiteX0-51" fmla="*/ 0 w 1393731"/>
                  <a:gd name="connsiteY0-52" fmla="*/ 1184807 h 1184807"/>
                  <a:gd name="connsiteX1-53" fmla="*/ 713108 w 1393731"/>
                  <a:gd name="connsiteY1-54" fmla="*/ 0 h 1184807"/>
                  <a:gd name="connsiteX2-55" fmla="*/ 1393731 w 1393731"/>
                  <a:gd name="connsiteY2-56" fmla="*/ 20811 h 1184807"/>
                  <a:gd name="connsiteX3-57" fmla="*/ 737421 w 1393731"/>
                  <a:gd name="connsiteY3-58" fmla="*/ 1184807 h 1184807"/>
                  <a:gd name="connsiteX4-59" fmla="*/ 0 w 1393731"/>
                  <a:gd name="connsiteY4-60" fmla="*/ 1184807 h 1184807"/>
                  <a:gd name="connsiteX0-61" fmla="*/ 0 w 1263983"/>
                  <a:gd name="connsiteY0-62" fmla="*/ 1184807 h 1184807"/>
                  <a:gd name="connsiteX1-63" fmla="*/ 713108 w 1263983"/>
                  <a:gd name="connsiteY1-64" fmla="*/ 0 h 1184807"/>
                  <a:gd name="connsiteX2-65" fmla="*/ 1263983 w 1263983"/>
                  <a:gd name="connsiteY2-66" fmla="*/ 20811 h 1184807"/>
                  <a:gd name="connsiteX3-67" fmla="*/ 737421 w 1263983"/>
                  <a:gd name="connsiteY3-68" fmla="*/ 1184807 h 1184807"/>
                  <a:gd name="connsiteX4-69" fmla="*/ 0 w 1263983"/>
                  <a:gd name="connsiteY4-70" fmla="*/ 1184807 h 1184807"/>
                  <a:gd name="connsiteX0-71" fmla="*/ 0 w 1263983"/>
                  <a:gd name="connsiteY0-72" fmla="*/ 1205127 h 1205127"/>
                  <a:gd name="connsiteX1-73" fmla="*/ 675439 w 1263983"/>
                  <a:gd name="connsiteY1-74" fmla="*/ 0 h 1205127"/>
                  <a:gd name="connsiteX2-75" fmla="*/ 1263983 w 1263983"/>
                  <a:gd name="connsiteY2-76" fmla="*/ 41131 h 1205127"/>
                  <a:gd name="connsiteX3-77" fmla="*/ 737421 w 1263983"/>
                  <a:gd name="connsiteY3-78" fmla="*/ 1205127 h 1205127"/>
                  <a:gd name="connsiteX4-79" fmla="*/ 0 w 1263983"/>
                  <a:gd name="connsiteY4-80" fmla="*/ 1205127 h 1205127"/>
                  <a:gd name="connsiteX0-81" fmla="*/ 0 w 1263983"/>
                  <a:gd name="connsiteY0-82" fmla="*/ 1205127 h 1205127"/>
                  <a:gd name="connsiteX1-83" fmla="*/ 675439 w 1263983"/>
                  <a:gd name="connsiteY1-84" fmla="*/ 0 h 1205127"/>
                  <a:gd name="connsiteX2-85" fmla="*/ 1263983 w 1263983"/>
                  <a:gd name="connsiteY2-86" fmla="*/ 491 h 1205127"/>
                  <a:gd name="connsiteX3-87" fmla="*/ 737421 w 1263983"/>
                  <a:gd name="connsiteY3-88" fmla="*/ 1205127 h 1205127"/>
                  <a:gd name="connsiteX4-89" fmla="*/ 0 w 1263983"/>
                  <a:gd name="connsiteY4-90" fmla="*/ 1205127 h 1205127"/>
                  <a:gd name="connsiteX0-91" fmla="*/ 187313 w 1451296"/>
                  <a:gd name="connsiteY0-92" fmla="*/ 1219876 h 1219876"/>
                  <a:gd name="connsiteX1-93" fmla="*/ 0 w 1451296"/>
                  <a:gd name="connsiteY1-94" fmla="*/ 0 h 1219876"/>
                  <a:gd name="connsiteX2-95" fmla="*/ 1451296 w 1451296"/>
                  <a:gd name="connsiteY2-96" fmla="*/ 15240 h 1219876"/>
                  <a:gd name="connsiteX3-97" fmla="*/ 924734 w 1451296"/>
                  <a:gd name="connsiteY3-98" fmla="*/ 1219876 h 1219876"/>
                  <a:gd name="connsiteX4-99" fmla="*/ 187313 w 1451296"/>
                  <a:gd name="connsiteY4-100" fmla="*/ 1219876 h 1219876"/>
                  <a:gd name="connsiteX0-101" fmla="*/ 187313 w 924734"/>
                  <a:gd name="connsiteY0-102" fmla="*/ 1234132 h 1234132"/>
                  <a:gd name="connsiteX1-103" fmla="*/ 0 w 924734"/>
                  <a:gd name="connsiteY1-104" fmla="*/ 14256 h 1234132"/>
                  <a:gd name="connsiteX2-105" fmla="*/ 612847 w 924734"/>
                  <a:gd name="connsiteY2-106" fmla="*/ 0 h 1234132"/>
                  <a:gd name="connsiteX3-107" fmla="*/ 924734 w 924734"/>
                  <a:gd name="connsiteY3-108" fmla="*/ 1234132 h 1234132"/>
                  <a:gd name="connsiteX4-109" fmla="*/ 187313 w 924734"/>
                  <a:gd name="connsiteY4-110" fmla="*/ 1234132 h 1234132"/>
                  <a:gd name="connsiteX0-111" fmla="*/ 187313 w 836841"/>
                  <a:gd name="connsiteY0-112" fmla="*/ 1234132 h 1236037"/>
                  <a:gd name="connsiteX1-113" fmla="*/ 0 w 836841"/>
                  <a:gd name="connsiteY1-114" fmla="*/ 14256 h 1236037"/>
                  <a:gd name="connsiteX2-115" fmla="*/ 612847 w 836841"/>
                  <a:gd name="connsiteY2-116" fmla="*/ 0 h 1236037"/>
                  <a:gd name="connsiteX3-117" fmla="*/ 836841 w 836841"/>
                  <a:gd name="connsiteY3-118" fmla="*/ 1236037 h 1236037"/>
                  <a:gd name="connsiteX4-119" fmla="*/ 187313 w 836841"/>
                  <a:gd name="connsiteY4-120" fmla="*/ 1234132 h 1236037"/>
                  <a:gd name="connsiteX0-121" fmla="*/ 187313 w 836841"/>
                  <a:gd name="connsiteY0-122" fmla="*/ 1230322 h 1232227"/>
                  <a:gd name="connsiteX1-123" fmla="*/ 0 w 836841"/>
                  <a:gd name="connsiteY1-124" fmla="*/ 10446 h 1232227"/>
                  <a:gd name="connsiteX2-125" fmla="*/ 477867 w 836841"/>
                  <a:gd name="connsiteY2-126" fmla="*/ 0 h 1232227"/>
                  <a:gd name="connsiteX3-127" fmla="*/ 836841 w 836841"/>
                  <a:gd name="connsiteY3-128" fmla="*/ 1232227 h 1232227"/>
                  <a:gd name="connsiteX4-129" fmla="*/ 187313 w 836841"/>
                  <a:gd name="connsiteY4-130" fmla="*/ 1230322 h 1232227"/>
                  <a:gd name="connsiteX0-131" fmla="*/ 187311 w 836839"/>
                  <a:gd name="connsiteY0-132" fmla="*/ 1230322 h 1232227"/>
                  <a:gd name="connsiteX1-133" fmla="*/ 0 w 836839"/>
                  <a:gd name="connsiteY1-134" fmla="*/ 4731 h 1232227"/>
                  <a:gd name="connsiteX2-135" fmla="*/ 477865 w 836839"/>
                  <a:gd name="connsiteY2-136" fmla="*/ 0 h 1232227"/>
                  <a:gd name="connsiteX3-137" fmla="*/ 836839 w 836839"/>
                  <a:gd name="connsiteY3-138" fmla="*/ 1232227 h 1232227"/>
                  <a:gd name="connsiteX4-139" fmla="*/ 187311 w 836839"/>
                  <a:gd name="connsiteY4-140" fmla="*/ 1230322 h 1232227"/>
                  <a:gd name="connsiteX0-141" fmla="*/ 328569 w 978097"/>
                  <a:gd name="connsiteY0-142" fmla="*/ 1235117 h 1237022"/>
                  <a:gd name="connsiteX1-143" fmla="*/ 0 w 978097"/>
                  <a:gd name="connsiteY1-144" fmla="*/ 0 h 1237022"/>
                  <a:gd name="connsiteX2-145" fmla="*/ 619123 w 978097"/>
                  <a:gd name="connsiteY2-146" fmla="*/ 4795 h 1237022"/>
                  <a:gd name="connsiteX3-147" fmla="*/ 978097 w 978097"/>
                  <a:gd name="connsiteY3-148" fmla="*/ 1237022 h 1237022"/>
                  <a:gd name="connsiteX4-149" fmla="*/ 328569 w 978097"/>
                  <a:gd name="connsiteY4-150" fmla="*/ 1235117 h 1237022"/>
                  <a:gd name="connsiteX0-151" fmla="*/ 328569 w 978097"/>
                  <a:gd name="connsiteY0-152" fmla="*/ 1236038 h 1237943"/>
                  <a:gd name="connsiteX1-153" fmla="*/ 0 w 978097"/>
                  <a:gd name="connsiteY1-154" fmla="*/ 921 h 1237943"/>
                  <a:gd name="connsiteX2-155" fmla="*/ 477865 w 978097"/>
                  <a:gd name="connsiteY2-156" fmla="*/ 0 h 1237943"/>
                  <a:gd name="connsiteX3-157" fmla="*/ 978097 w 978097"/>
                  <a:gd name="connsiteY3-158" fmla="*/ 1237943 h 1237943"/>
                  <a:gd name="connsiteX4-159" fmla="*/ 328569 w 978097"/>
                  <a:gd name="connsiteY4-160" fmla="*/ 1236038 h 1237943"/>
                  <a:gd name="connsiteX0-161" fmla="*/ 328569 w 978097"/>
                  <a:gd name="connsiteY0-162" fmla="*/ 1236038 h 1237943"/>
                  <a:gd name="connsiteX1-163" fmla="*/ 0 w 978097"/>
                  <a:gd name="connsiteY1-164" fmla="*/ 921 h 1237943"/>
                  <a:gd name="connsiteX2-165" fmla="*/ 487282 w 978097"/>
                  <a:gd name="connsiteY2-166" fmla="*/ 0 h 1237943"/>
                  <a:gd name="connsiteX3-167" fmla="*/ 978097 w 978097"/>
                  <a:gd name="connsiteY3-168" fmla="*/ 1237943 h 1237943"/>
                  <a:gd name="connsiteX4-169" fmla="*/ 328569 w 978097"/>
                  <a:gd name="connsiteY4-170" fmla="*/ 1236038 h 123794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978097" h="1237943">
                    <a:moveTo>
                      <a:pt x="328569" y="1236038"/>
                    </a:moveTo>
                    <a:lnTo>
                      <a:pt x="0" y="921"/>
                    </a:lnTo>
                    <a:lnTo>
                      <a:pt x="487282" y="0"/>
                    </a:lnTo>
                    <a:lnTo>
                      <a:pt x="978097" y="1237943"/>
                    </a:lnTo>
                    <a:lnTo>
                      <a:pt x="328569" y="123603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413871" y="1322990"/>
            <a:ext cx="1877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noProof="1">
                <a:solidFill>
                  <a:schemeClr val="bg1"/>
                </a:solidFill>
                <a:latin typeface="+mn-ea"/>
              </a:rPr>
              <a:t>预处理</a:t>
            </a:r>
            <a:endParaRPr lang="en-US" altLang="zh-CN" sz="4400" noProof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93578" y="2155004"/>
            <a:ext cx="3913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g++ -e main.c </a:t>
            </a:r>
            <a:r>
              <a:rPr lang="en-US" altLang="zh-CN" sz="3200" noProof="1">
                <a:solidFill>
                  <a:schemeClr val="bg1"/>
                </a:solidFill>
                <a:latin typeface="+mn-ea"/>
              </a:rPr>
              <a:t>main.i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2639648" y="2761688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</a:rPr>
              <a:t>编译</a:t>
            </a:r>
            <a:endParaRPr lang="en-US" altLang="zh-CN" sz="4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634749" y="443841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汇编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1693106" y="567549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静态链接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6379338" y="3364406"/>
            <a:ext cx="3869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g++ -s 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main.i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–o 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main.s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308802" y="4370887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g++ -c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main.s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–o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main.o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668740" y="5337772"/>
            <a:ext cx="3445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g++ 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main.o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–o main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-220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3079" y="380850"/>
            <a:ext cx="1415772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预处理</a:t>
            </a:r>
          </a:p>
        </p:txBody>
      </p:sp>
      <p:sp>
        <p:nvSpPr>
          <p:cNvPr id="93" name="矩形 92"/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43480" y="1376642"/>
            <a:ext cx="10946772" cy="1852733"/>
          </a:xfrm>
          <a:prstGeom prst="rect">
            <a:avLst/>
          </a:prstGeom>
          <a:solidFill>
            <a:srgbClr val="7FA998"/>
          </a:solidFill>
          <a:ln>
            <a:noFill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3479" y="3841135"/>
            <a:ext cx="10946771" cy="2434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将所有的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"#define"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删除，并且展开所有的宏定义</a:t>
            </a:r>
            <a:endParaRPr lang="en-US" altLang="zh-CN" sz="20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228600" indent="-22860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处理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"#include"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预编译指令，将被包含的文件插入到该预编译指令的位置。</a:t>
            </a:r>
            <a:endParaRPr lang="en-US" altLang="zh-CN" sz="20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228600" indent="-22860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PingFang SC"/>
              </a:rPr>
              <a:t>删除所有注释</a:t>
            </a:r>
            <a:endParaRPr lang="en-US" altLang="zh-CN" sz="2000" dirty="0">
              <a:solidFill>
                <a:srgbClr val="000000"/>
              </a:solidFill>
              <a:latin typeface="PingFang SC"/>
            </a:endParaRPr>
          </a:p>
          <a:p>
            <a:pPr marL="228600" indent="-22860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……</a:t>
            </a:r>
            <a:endParaRPr lang="zh-CN" altLang="en-US" sz="20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228600" marR="0" lvl="0" indent="-228600" defTabSz="914400" eaLnBrk="1" fontAlgn="auto" latinLnBrk="0" hangingPunct="1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下箭头 20"/>
          <p:cNvSpPr/>
          <p:nvPr/>
        </p:nvSpPr>
        <p:spPr>
          <a:xfrm>
            <a:off x="839491" y="1376434"/>
            <a:ext cx="822948" cy="1632181"/>
          </a:xfrm>
          <a:prstGeom prst="down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82213" y="1739206"/>
            <a:ext cx="9770296" cy="968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预处理过程主要处理那些源代码文件中以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"#"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开始的预编译指令。比如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"#include"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"#define"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等，主要处理规则如下：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E8F156-C6FD-4CB4-88CC-C989B0143CC6}"/>
              </a:ext>
            </a:extLst>
          </p:cNvPr>
          <p:cNvSpPr txBox="1"/>
          <p:nvPr/>
        </p:nvSpPr>
        <p:spPr>
          <a:xfrm>
            <a:off x="2303612" y="380850"/>
            <a:ext cx="3913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g++ -e main.c </a:t>
            </a:r>
            <a:r>
              <a:rPr lang="en-US" altLang="zh-CN" sz="3200" noProof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main.i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-220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3958" y="355877"/>
            <a:ext cx="2236510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编译与优化</a:t>
            </a:r>
          </a:p>
        </p:txBody>
      </p:sp>
      <p:sp>
        <p:nvSpPr>
          <p:cNvPr id="93" name="矩形 92"/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43480" y="1376642"/>
            <a:ext cx="10946772" cy="1852733"/>
          </a:xfrm>
          <a:prstGeom prst="rect">
            <a:avLst/>
          </a:prstGeom>
          <a:solidFill>
            <a:srgbClr val="7FA998"/>
          </a:solidFill>
          <a:ln>
            <a:noFill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下箭头 20"/>
          <p:cNvSpPr/>
          <p:nvPr/>
        </p:nvSpPr>
        <p:spPr>
          <a:xfrm>
            <a:off x="839491" y="1376434"/>
            <a:ext cx="822948" cy="1632181"/>
          </a:xfrm>
          <a:prstGeom prst="down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82213" y="1739206"/>
            <a:ext cx="9770296" cy="968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编译程序所要作得工作就是通过词法分析和语法分析，在确认所有的指令都符合语法规则之后，将其翻译成等价的中间代码表示或汇编代码。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505444-171F-4961-8A68-2AD54946656F}"/>
              </a:ext>
            </a:extLst>
          </p:cNvPr>
          <p:cNvSpPr/>
          <p:nvPr/>
        </p:nvSpPr>
        <p:spPr>
          <a:xfrm>
            <a:off x="658813" y="4015187"/>
            <a:ext cx="10946771" cy="1466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PingFang SC"/>
              </a:rPr>
              <a:t>分析预处理后的代码</a:t>
            </a:r>
            <a:r>
              <a:rPr lang="en-US" altLang="zh-CN" sz="2000" dirty="0">
                <a:solidFill>
                  <a:srgbClr val="000000"/>
                </a:solidFill>
                <a:latin typeface="PingFang SC"/>
              </a:rPr>
              <a:t>.</a:t>
            </a:r>
          </a:p>
          <a:p>
            <a:pPr marL="228600" indent="-22860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翻译为中间代码或汇编代码</a:t>
            </a:r>
            <a:endParaRPr lang="en-US" altLang="zh-CN" sz="20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228600" indent="-22860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对中间代码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,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目标代码进行优化</a:t>
            </a:r>
            <a:endParaRPr lang="en-US" altLang="zh-CN" sz="2000" b="0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35F491-9E23-4841-891E-0656E28C660E}"/>
              </a:ext>
            </a:extLst>
          </p:cNvPr>
          <p:cNvSpPr txBox="1"/>
          <p:nvPr/>
        </p:nvSpPr>
        <p:spPr>
          <a:xfrm>
            <a:off x="3164426" y="384626"/>
            <a:ext cx="3869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g++ -s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main.i</a:t>
            </a: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–o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main.s</a:t>
            </a:r>
            <a:endParaRPr lang="en-US" altLang="zh-CN" sz="28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288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-220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8813" y="355877"/>
            <a:ext cx="1005403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汇编</a:t>
            </a:r>
          </a:p>
        </p:txBody>
      </p:sp>
      <p:sp>
        <p:nvSpPr>
          <p:cNvPr id="93" name="矩形 92"/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43480" y="1376642"/>
            <a:ext cx="10946772" cy="1852733"/>
          </a:xfrm>
          <a:prstGeom prst="rect">
            <a:avLst/>
          </a:prstGeom>
          <a:solidFill>
            <a:srgbClr val="7FA998"/>
          </a:solidFill>
          <a:ln>
            <a:noFill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下箭头 20"/>
          <p:cNvSpPr/>
          <p:nvPr/>
        </p:nvSpPr>
        <p:spPr>
          <a:xfrm>
            <a:off x="839491" y="1376434"/>
            <a:ext cx="822948" cy="1632181"/>
          </a:xfrm>
          <a:prstGeom prst="down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82213" y="1856886"/>
            <a:ext cx="9770296" cy="590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cs typeface="+mn-ea"/>
              </a:rPr>
              <a:t>把汇编语言代码翻译成目标机器指令的过程。</a:t>
            </a:r>
            <a:endParaRPr lang="zh-CN" altLang="en-US" sz="24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A4C1ED-9E42-4D48-9CE1-C56911B571AA}"/>
              </a:ext>
            </a:extLst>
          </p:cNvPr>
          <p:cNvSpPr txBox="1"/>
          <p:nvPr/>
        </p:nvSpPr>
        <p:spPr>
          <a:xfrm>
            <a:off x="2668135" y="471265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g++ -c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main.s</a:t>
            </a: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–o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main.o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833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-220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710" y="384695"/>
            <a:ext cx="2236510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静态链接</a:t>
            </a:r>
          </a:p>
        </p:txBody>
      </p:sp>
      <p:sp>
        <p:nvSpPr>
          <p:cNvPr id="93" name="矩形 92"/>
          <p:cNvSpPr/>
          <p:nvPr/>
        </p:nvSpPr>
        <p:spPr>
          <a:xfrm>
            <a:off x="658813" y="940756"/>
            <a:ext cx="1169987" cy="107459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43480" y="1376642"/>
            <a:ext cx="10946772" cy="1852733"/>
          </a:xfrm>
          <a:prstGeom prst="rect">
            <a:avLst/>
          </a:prstGeom>
          <a:solidFill>
            <a:srgbClr val="7FA998"/>
          </a:solidFill>
          <a:ln>
            <a:noFill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下箭头 20"/>
          <p:cNvSpPr/>
          <p:nvPr/>
        </p:nvSpPr>
        <p:spPr>
          <a:xfrm>
            <a:off x="839491" y="1376434"/>
            <a:ext cx="822948" cy="1632181"/>
          </a:xfrm>
          <a:prstGeom prst="down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82213" y="1398310"/>
            <a:ext cx="9770296" cy="968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chemeClr val="bg1"/>
                </a:solidFill>
                <a:cs typeface="+mn-ea"/>
                <a:sym typeface="+mn-lt"/>
              </a:rPr>
              <a:t>链接是编译过程中的最后一个处理</a:t>
            </a:r>
            <a:r>
              <a:rPr lang="en-US" altLang="zh-CN" sz="2000" kern="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2000" kern="0" dirty="0">
                <a:solidFill>
                  <a:schemeClr val="bg1"/>
                </a:solidFill>
                <a:cs typeface="+mn-ea"/>
                <a:sym typeface="+mn-lt"/>
              </a:rPr>
              <a:t>是将各种代码和数据片段收集并组合成为一个单一文件的过程，经过链接过后的文件就可以被加载到内存并执行了。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31B116-6CB5-416F-9894-4B71C0B4E0C6}"/>
              </a:ext>
            </a:extLst>
          </p:cNvPr>
          <p:cNvSpPr/>
          <p:nvPr/>
        </p:nvSpPr>
        <p:spPr>
          <a:xfrm>
            <a:off x="743479" y="3841135"/>
            <a:ext cx="10946771" cy="1466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合并目标文件</a:t>
            </a:r>
            <a:endParaRPr lang="en-US" altLang="zh-CN" sz="20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228600" indent="-22860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符号解析</a:t>
            </a:r>
            <a:endParaRPr lang="en-US" altLang="zh-CN" sz="20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228600" indent="-228600">
              <a:lnSpc>
                <a:spcPct val="13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PingFang SC"/>
              </a:rPr>
              <a:t>重定位</a:t>
            </a:r>
            <a:endParaRPr lang="en-US" altLang="zh-CN" sz="2000" b="0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14BA38-132E-408E-9837-58416FFD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886" y="2391501"/>
            <a:ext cx="3217333" cy="455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624F041-1E56-46D0-996B-CA7A8766FD6B}"/>
              </a:ext>
            </a:extLst>
          </p:cNvPr>
          <p:cNvSpPr txBox="1"/>
          <p:nvPr/>
        </p:nvSpPr>
        <p:spPr>
          <a:xfrm>
            <a:off x="3146607" y="446250"/>
            <a:ext cx="3445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g++ 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main.o</a:t>
            </a: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–o main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75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-1241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944D81-093F-431C-903A-3E2C6C40A0EF}"/>
              </a:ext>
            </a:extLst>
          </p:cNvPr>
          <p:cNvSpPr txBox="1"/>
          <p:nvPr/>
        </p:nvSpPr>
        <p:spPr>
          <a:xfrm>
            <a:off x="161184" y="214781"/>
            <a:ext cx="2236510" cy="584775"/>
          </a:xfrm>
          <a:prstGeom prst="rect">
            <a:avLst/>
          </a:prstGeom>
          <a:noFill/>
          <a:effectLst>
            <a:glow rad="1790700">
              <a:srgbClr val="DF8543"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F7F7F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静态库链接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D251F3-822C-4730-9D1A-32A6A4FD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0" y="1114435"/>
            <a:ext cx="10922000" cy="54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75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914</Words>
  <Application>Microsoft Office PowerPoint</Application>
  <PresentationFormat>宽屏</PresentationFormat>
  <Paragraphs>152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PingFang SC</vt:lpstr>
      <vt:lpstr>等线</vt:lpstr>
      <vt:lpstr>等线 Light</vt:lpstr>
      <vt:lpstr>思源黑体 CN Bold</vt:lpstr>
      <vt:lpstr>思源黑体 CN Heavy</vt:lpstr>
      <vt:lpstr>思源黑体 CN Medium</vt:lpstr>
      <vt:lpstr>思源黑体 CN Normal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龚 EsCAJGpe</dc:creator>
  <cp:lastModifiedBy>肖 登拓</cp:lastModifiedBy>
  <cp:revision>112</cp:revision>
  <dcterms:created xsi:type="dcterms:W3CDTF">2020-02-02T10:58:00Z</dcterms:created>
  <dcterms:modified xsi:type="dcterms:W3CDTF">2021-08-13T07:57:27Z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